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0"/>
  </p:notesMasterIdLst>
  <p:handoutMasterIdLst>
    <p:handoutMasterId r:id="rId31"/>
  </p:handoutMasterIdLst>
  <p:sldIdLst>
    <p:sldId id="274" r:id="rId5"/>
    <p:sldId id="278" r:id="rId6"/>
    <p:sldId id="5119" r:id="rId7"/>
    <p:sldId id="279" r:id="rId8"/>
    <p:sldId id="294" r:id="rId9"/>
    <p:sldId id="5121" r:id="rId10"/>
    <p:sldId id="299" r:id="rId11"/>
    <p:sldId id="5112" r:id="rId12"/>
    <p:sldId id="301" r:id="rId13"/>
    <p:sldId id="5120" r:id="rId14"/>
    <p:sldId id="295" r:id="rId15"/>
    <p:sldId id="5113" r:id="rId16"/>
    <p:sldId id="306" r:id="rId17"/>
    <p:sldId id="296" r:id="rId18"/>
    <p:sldId id="284" r:id="rId19"/>
    <p:sldId id="5116" r:id="rId20"/>
    <p:sldId id="5117" r:id="rId21"/>
    <p:sldId id="5118" r:id="rId22"/>
    <p:sldId id="297" r:id="rId23"/>
    <p:sldId id="302" r:id="rId24"/>
    <p:sldId id="287" r:id="rId25"/>
    <p:sldId id="5055" r:id="rId26"/>
    <p:sldId id="5056" r:id="rId27"/>
    <p:sldId id="5049" r:id="rId28"/>
    <p:sldId id="267" r:id="rId29"/>
  </p:sldIdLst>
  <p:sldSz cx="12192000" cy="6858000"/>
  <p:notesSz cx="9144000" cy="6858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EE89E82-393C-2DF8-411F-EF016A5EA3D4}" name="Petr Jan" initials="PJ" userId="S::jan.petr@dia.gov.cz::619497a3-6dda-48a9-9783-3fc51734f31c"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46AD48"/>
    <a:srgbClr val="E8EDE8"/>
    <a:srgbClr val="2E2D2C"/>
    <a:srgbClr val="35398E"/>
    <a:srgbClr val="7676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4153"/>
    <p:restoredTop sz="96197"/>
  </p:normalViewPr>
  <p:slideViewPr>
    <p:cSldViewPr snapToGrid="0">
      <p:cViewPr varScale="1">
        <p:scale>
          <a:sx n="96" d="100"/>
          <a:sy n="96" d="100"/>
        </p:scale>
        <p:origin x="176" y="68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125" d="100"/>
          <a:sy n="125" d="100"/>
        </p:scale>
        <p:origin x="2160" y="16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677F3180-6454-D06F-2DEF-49EE0BEB5EB8}"/>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cs-CZ" dirty="0">
              <a:latin typeface="Arial" panose="020B0604020202020204" pitchFamily="34" charset="0"/>
            </a:endParaRPr>
          </a:p>
        </p:txBody>
      </p:sp>
      <p:sp>
        <p:nvSpPr>
          <p:cNvPr id="3" name="Zástupný symbol pro datum 2">
            <a:extLst>
              <a:ext uri="{FF2B5EF4-FFF2-40B4-BE49-F238E27FC236}">
                <a16:creationId xmlns:a16="http://schemas.microsoft.com/office/drawing/2014/main" id="{AD88EF6F-01B2-0033-AE8F-10410DC6830D}"/>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E6930CE7-49B6-2348-A198-C8ECA96104F1}" type="datetimeFigureOut">
              <a:rPr lang="cs-CZ" smtClean="0">
                <a:latin typeface="Arial" panose="020B0604020202020204" pitchFamily="34" charset="0"/>
              </a:rPr>
              <a:t>27.07.2025</a:t>
            </a:fld>
            <a:endParaRPr lang="cs-CZ" dirty="0">
              <a:latin typeface="Arial" panose="020B0604020202020204" pitchFamily="34" charset="0"/>
            </a:endParaRPr>
          </a:p>
        </p:txBody>
      </p:sp>
      <p:sp>
        <p:nvSpPr>
          <p:cNvPr id="4" name="Zástupný symbol pro zápatí 3">
            <a:extLst>
              <a:ext uri="{FF2B5EF4-FFF2-40B4-BE49-F238E27FC236}">
                <a16:creationId xmlns:a16="http://schemas.microsoft.com/office/drawing/2014/main" id="{FEE608C9-DF7C-4B64-E76C-79893263F72C}"/>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cs-CZ" dirty="0">
              <a:latin typeface="Arial" panose="020B0604020202020204" pitchFamily="34" charset="0"/>
            </a:endParaRPr>
          </a:p>
        </p:txBody>
      </p:sp>
      <p:sp>
        <p:nvSpPr>
          <p:cNvPr id="5" name="Zástupný symbol pro číslo snímku 4">
            <a:extLst>
              <a:ext uri="{FF2B5EF4-FFF2-40B4-BE49-F238E27FC236}">
                <a16:creationId xmlns:a16="http://schemas.microsoft.com/office/drawing/2014/main" id="{2E4A1CC3-B6D7-20BE-943D-6320EEDC3E5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19716F0C-904B-8247-A83D-0A9BE4737B82}" type="slidenum">
              <a:rPr lang="cs-CZ" smtClean="0">
                <a:latin typeface="Arial" panose="020B0604020202020204" pitchFamily="34" charset="0"/>
              </a:rPr>
              <a:t>‹#›</a:t>
            </a:fld>
            <a:endParaRPr lang="cs-CZ" dirty="0">
              <a:latin typeface="Arial" panose="020B0604020202020204" pitchFamily="34" charset="0"/>
            </a:endParaRPr>
          </a:p>
        </p:txBody>
      </p:sp>
    </p:spTree>
    <p:extLst>
      <p:ext uri="{BB962C8B-B14F-4D97-AF65-F5344CB8AC3E}">
        <p14:creationId xmlns:p14="http://schemas.microsoft.com/office/powerpoint/2010/main" val="22802675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cs-CZ" dirty="0"/>
          </a:p>
        </p:txBody>
      </p:sp>
      <p:sp>
        <p:nvSpPr>
          <p:cNvPr id="3" name="Zástupný symbol pro datum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b="0" i="0">
                <a:latin typeface="Arial" panose="020B0604020202020204" pitchFamily="34" charset="0"/>
              </a:defRPr>
            </a:lvl1pPr>
          </a:lstStyle>
          <a:p>
            <a:fld id="{78294C76-7D04-154A-AFCD-C18C5C95436B}" type="datetimeFigureOut">
              <a:rPr lang="cs-CZ" smtClean="0"/>
              <a:pPr/>
              <a:t>27.07.2025</a:t>
            </a:fld>
            <a:endParaRPr lang="cs-CZ" dirty="0"/>
          </a:p>
        </p:txBody>
      </p:sp>
      <p:sp>
        <p:nvSpPr>
          <p:cNvPr id="4" name="Zástupný symbol pro obrázek snímku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cs-CZ" dirty="0"/>
          </a:p>
        </p:txBody>
      </p:sp>
      <p:sp>
        <p:nvSpPr>
          <p:cNvPr id="5" name="Zástupný symbol pro poznámky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cs-CZ" dirty="0"/>
              <a:t>Po kliknutí můžete upravovat styly textu v předloze.</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6" name="Zástupný symbol pro zápatí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cs-CZ" dirty="0"/>
          </a:p>
        </p:txBody>
      </p:sp>
      <p:sp>
        <p:nvSpPr>
          <p:cNvPr id="7" name="Zástupný symbol pro číslo snímku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13298459-D76B-9E41-AFDF-7399883A9B6A}" type="slidenum">
              <a:rPr lang="cs-CZ" smtClean="0"/>
              <a:pPr/>
              <a:t>‹#›</a:t>
            </a:fld>
            <a:endParaRPr lang="cs-CZ" dirty="0"/>
          </a:p>
        </p:txBody>
      </p:sp>
    </p:spTree>
    <p:extLst>
      <p:ext uri="{BB962C8B-B14F-4D97-AF65-F5344CB8AC3E}">
        <p14:creationId xmlns:p14="http://schemas.microsoft.com/office/powerpoint/2010/main" val="1350884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9.sv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_ Úvodní snímek">
    <p:spTree>
      <p:nvGrpSpPr>
        <p:cNvPr id="1" name=""/>
        <p:cNvGrpSpPr/>
        <p:nvPr/>
      </p:nvGrpSpPr>
      <p:grpSpPr>
        <a:xfrm>
          <a:off x="0" y="0"/>
          <a:ext cx="0" cy="0"/>
          <a:chOff x="0" y="0"/>
          <a:chExt cx="0" cy="0"/>
        </a:xfrm>
      </p:grpSpPr>
      <p:pic>
        <p:nvPicPr>
          <p:cNvPr id="8" name="Obrázek 7">
            <a:extLst>
              <a:ext uri="{FF2B5EF4-FFF2-40B4-BE49-F238E27FC236}">
                <a16:creationId xmlns:a16="http://schemas.microsoft.com/office/drawing/2014/main" id="{9C03E269-9E23-3850-18B9-BFED7015B3F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0" y="0"/>
            <a:ext cx="12192000" cy="6858000"/>
          </a:xfrm>
          <a:prstGeom prst="rect">
            <a:avLst/>
          </a:prstGeom>
        </p:spPr>
      </p:pic>
      <p:sp>
        <p:nvSpPr>
          <p:cNvPr id="2" name="Nadpis 1">
            <a:extLst>
              <a:ext uri="{FF2B5EF4-FFF2-40B4-BE49-F238E27FC236}">
                <a16:creationId xmlns:a16="http://schemas.microsoft.com/office/drawing/2014/main" id="{F252827B-6D38-B322-CA78-ACCC78D152B1}"/>
              </a:ext>
            </a:extLst>
          </p:cNvPr>
          <p:cNvSpPr>
            <a:spLocks noGrp="1"/>
          </p:cNvSpPr>
          <p:nvPr>
            <p:ph type="title"/>
          </p:nvPr>
        </p:nvSpPr>
        <p:spPr>
          <a:xfrm>
            <a:off x="540000" y="432000"/>
            <a:ext cx="11113200" cy="1848268"/>
          </a:xfrm>
        </p:spPr>
        <p:txBody>
          <a:bodyPr lIns="0" tIns="0" rIns="0" bIns="0" anchor="t">
            <a:normAutofit/>
          </a:bodyPr>
          <a:lstStyle>
            <a:lvl1pPr>
              <a:lnSpc>
                <a:spcPct val="100000"/>
              </a:lnSpc>
              <a:defRPr sz="4800">
                <a:solidFill>
                  <a:schemeClr val="accent1"/>
                </a:solidFill>
              </a:defRPr>
            </a:lvl1pPr>
          </a:lstStyle>
          <a:p>
            <a:r>
              <a:rPr lang="cs-CZ"/>
              <a:t>Kliknutím lze upravit styl.</a:t>
            </a:r>
            <a:endParaRPr lang="cs-CZ" dirty="0"/>
          </a:p>
        </p:txBody>
      </p:sp>
      <p:sp>
        <p:nvSpPr>
          <p:cNvPr id="3" name="Zástupný symbol pro zápatí 2">
            <a:extLst>
              <a:ext uri="{FF2B5EF4-FFF2-40B4-BE49-F238E27FC236}">
                <a16:creationId xmlns:a16="http://schemas.microsoft.com/office/drawing/2014/main" id="{B2F989C5-DFF7-0DB9-5730-9664254731E4}"/>
              </a:ext>
            </a:extLst>
          </p:cNvPr>
          <p:cNvSpPr>
            <a:spLocks noGrp="1" noRot="1" noMove="1" noResize="1" noEditPoints="1" noAdjustHandles="1" noChangeArrowheads="1" noChangeShapeType="1"/>
          </p:cNvSpPr>
          <p:nvPr>
            <p:ph type="ftr" sz="quarter" idx="10"/>
          </p:nvPr>
        </p:nvSpPr>
        <p:spPr>
          <a:xfrm>
            <a:off x="3125786" y="6325354"/>
            <a:ext cx="5940428" cy="365125"/>
          </a:xfrm>
        </p:spPr>
        <p:txBody>
          <a:bodyPr/>
          <a:lstStyle>
            <a:lvl1pPr algn="ctr">
              <a:defRPr/>
            </a:lvl1pPr>
          </a:lstStyle>
          <a:p>
            <a:r>
              <a:rPr lang="cs-CZ" dirty="0">
                <a:solidFill>
                  <a:schemeClr val="accent3"/>
                </a:solidFill>
              </a:rPr>
              <a:t>DIA.</a:t>
            </a:r>
            <a:r>
              <a:rPr lang="cs-CZ" dirty="0"/>
              <a:t>GOV.CZ</a:t>
            </a:r>
          </a:p>
        </p:txBody>
      </p:sp>
      <p:sp>
        <p:nvSpPr>
          <p:cNvPr id="5" name="Podnadpis 2">
            <a:extLst>
              <a:ext uri="{FF2B5EF4-FFF2-40B4-BE49-F238E27FC236}">
                <a16:creationId xmlns:a16="http://schemas.microsoft.com/office/drawing/2014/main" id="{32D06495-DF38-EC48-1509-9F5919231512}"/>
              </a:ext>
            </a:extLst>
          </p:cNvPr>
          <p:cNvSpPr>
            <a:spLocks noGrp="1"/>
          </p:cNvSpPr>
          <p:nvPr>
            <p:ph type="subTitle" idx="1"/>
          </p:nvPr>
        </p:nvSpPr>
        <p:spPr>
          <a:xfrm>
            <a:off x="539999" y="3265199"/>
            <a:ext cx="11113200" cy="1173600"/>
          </a:xfrm>
        </p:spPr>
        <p:txBody>
          <a:bodyPr lIns="0" tIns="0" rIns="0" bIns="0">
            <a:normAutofit/>
          </a:bodyPr>
          <a:lstStyle>
            <a:lvl1pPr marL="0" indent="0" algn="l">
              <a:lnSpc>
                <a:spcPct val="100000"/>
              </a:lnSpc>
              <a:spcBef>
                <a:spcPts val="0"/>
              </a:spcBef>
              <a:spcAft>
                <a:spcPts val="800"/>
              </a:spcAft>
              <a:buNone/>
              <a:defRPr sz="3200" cap="all" baseline="0">
                <a:solidFill>
                  <a:srgbClr val="2E2D2C"/>
                </a:solidFill>
                <a:latin typeface="Azeret Mono" pitchFamily="2" charset="0"/>
                <a:cs typeface="Azeret Mono"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pic>
        <p:nvPicPr>
          <p:cNvPr id="9" name="Grafický objekt 8">
            <a:extLst>
              <a:ext uri="{FF2B5EF4-FFF2-40B4-BE49-F238E27FC236}">
                <a16:creationId xmlns:a16="http://schemas.microsoft.com/office/drawing/2014/main" id="{3F45B2B3-EA87-06E1-C21A-D472874DC8D9}"/>
              </a:ext>
              <a:ext uri="{C183D7F6-B498-43B3-948B-1728B52AA6E4}">
                <adec:decorative xmlns:adec="http://schemas.microsoft.com/office/drawing/2017/decorative" val="1"/>
              </a:ext>
            </a:extLst>
          </p:cNvPr>
          <p:cNvPicPr>
            <a:picLocks noGrp="1" noRot="1" noMove="1" noResize="1" noEditPoints="1" noAdjustHandles="1" noChangeArrowheads="1" noChangeShapeType="1" noCrop="1"/>
          </p:cNvPicPr>
          <p:nvPr userDrawn="1"/>
        </p:nvPicPr>
        <p:blipFill>
          <a:blip r:embed="rId3">
            <a:extLst>
              <a:ext uri="{96DAC541-7B7A-43D3-8B79-37D633B846F1}">
                <asvg:svgBlip xmlns:asvg="http://schemas.microsoft.com/office/drawing/2016/SVG/main" r:embed="rId4"/>
              </a:ext>
            </a:extLst>
          </a:blip>
          <a:stretch>
            <a:fillRect/>
          </a:stretch>
        </p:blipFill>
        <p:spPr>
          <a:xfrm>
            <a:off x="540000" y="5841718"/>
            <a:ext cx="1738990" cy="776045"/>
          </a:xfrm>
          <a:prstGeom prst="rect">
            <a:avLst/>
          </a:prstGeom>
        </p:spPr>
      </p:pic>
    </p:spTree>
    <p:extLst>
      <p:ext uri="{BB962C8B-B14F-4D97-AF65-F5344CB8AC3E}">
        <p14:creationId xmlns:p14="http://schemas.microsoft.com/office/powerpoint/2010/main" val="1468012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DIA_ Prázdná strana">
    <p:spTree>
      <p:nvGrpSpPr>
        <p:cNvPr id="1" name=""/>
        <p:cNvGrpSpPr/>
        <p:nvPr/>
      </p:nvGrpSpPr>
      <p:grpSpPr>
        <a:xfrm>
          <a:off x="0" y="0"/>
          <a:ext cx="0" cy="0"/>
          <a:chOff x="0" y="0"/>
          <a:chExt cx="0" cy="0"/>
        </a:xfrm>
      </p:grpSpPr>
      <p:sp>
        <p:nvSpPr>
          <p:cNvPr id="3" name="Zástupný symbol pro zápatí 2">
            <a:extLst>
              <a:ext uri="{FF2B5EF4-FFF2-40B4-BE49-F238E27FC236}">
                <a16:creationId xmlns:a16="http://schemas.microsoft.com/office/drawing/2014/main" id="{A6496385-261F-8D4B-E9CF-F0148C1049F0}"/>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4" name="Zástupný symbol pro číslo snímku 3">
            <a:extLst>
              <a:ext uri="{FF2B5EF4-FFF2-40B4-BE49-F238E27FC236}">
                <a16:creationId xmlns:a16="http://schemas.microsoft.com/office/drawing/2014/main" id="{CF9D07E3-ACC6-DFAC-43E1-F355DCF86E8B}"/>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2094787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DIA_ Dva sloupce">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E94D143-8F3D-7015-869D-24BACD20174F}"/>
              </a:ext>
            </a:extLst>
          </p:cNvPr>
          <p:cNvSpPr>
            <a:spLocks noGrp="1"/>
          </p:cNvSpPr>
          <p:nvPr>
            <p:ph type="title" hasCustomPrompt="1"/>
          </p:nvPr>
        </p:nvSpPr>
        <p:spPr/>
        <p:txBody>
          <a:bodyPr/>
          <a:lstStyle>
            <a:lvl1pPr>
              <a:defRPr/>
            </a:lvl1pPr>
          </a:lstStyle>
          <a:p>
            <a:r>
              <a:rPr lang="cs-CZ" dirty="0"/>
              <a:t>Nadpis_</a:t>
            </a:r>
          </a:p>
        </p:txBody>
      </p:sp>
      <p:sp>
        <p:nvSpPr>
          <p:cNvPr id="3" name="Zástupný obsah 2">
            <a:extLst>
              <a:ext uri="{FF2B5EF4-FFF2-40B4-BE49-F238E27FC236}">
                <a16:creationId xmlns:a16="http://schemas.microsoft.com/office/drawing/2014/main" id="{070F0E4D-B07F-A91F-6D23-BB741C3A6297}"/>
              </a:ext>
            </a:extLst>
          </p:cNvPr>
          <p:cNvSpPr>
            <a:spLocks noGrp="1"/>
          </p:cNvSpPr>
          <p:nvPr>
            <p:ph sz="half" idx="1"/>
          </p:nvPr>
        </p:nvSpPr>
        <p:spPr>
          <a:xfrm>
            <a:off x="540000" y="1825626"/>
            <a:ext cx="5400000" cy="40465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Zástupný obsah 3">
            <a:extLst>
              <a:ext uri="{FF2B5EF4-FFF2-40B4-BE49-F238E27FC236}">
                <a16:creationId xmlns:a16="http://schemas.microsoft.com/office/drawing/2014/main" id="{E1DEEC92-3FFF-31D7-057C-36986C994986}"/>
              </a:ext>
            </a:extLst>
          </p:cNvPr>
          <p:cNvSpPr>
            <a:spLocks noGrp="1"/>
          </p:cNvSpPr>
          <p:nvPr>
            <p:ph sz="half" idx="2"/>
          </p:nvPr>
        </p:nvSpPr>
        <p:spPr>
          <a:xfrm>
            <a:off x="6253200" y="1825626"/>
            <a:ext cx="5400000" cy="40464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Zástupný symbol pro zápatí 5">
            <a:extLst>
              <a:ext uri="{FF2B5EF4-FFF2-40B4-BE49-F238E27FC236}">
                <a16:creationId xmlns:a16="http://schemas.microsoft.com/office/drawing/2014/main" id="{4BCAED4E-EC91-2343-055B-D8D30DD527A3}"/>
              </a:ext>
            </a:extLst>
          </p:cNvPr>
          <p:cNvSpPr>
            <a:spLocks noGrp="1"/>
          </p:cNvSpPr>
          <p:nvPr>
            <p:ph type="ftr" sz="quarter" idx="11"/>
          </p:nvPr>
        </p:nvSpPr>
        <p:spPr/>
        <p:txBody>
          <a:bodyPr/>
          <a:lstStyle>
            <a:lvl1pPr algn="ctr">
              <a:defRPr/>
            </a:lvl1pPr>
          </a:lstStyle>
          <a:p>
            <a:r>
              <a:rPr lang="cs-CZ" dirty="0">
                <a:solidFill>
                  <a:schemeClr val="accent3"/>
                </a:solidFill>
              </a:rPr>
              <a:t>DIA.</a:t>
            </a:r>
            <a:r>
              <a:rPr lang="cs-CZ" dirty="0"/>
              <a:t>GOV.CZ</a:t>
            </a:r>
          </a:p>
        </p:txBody>
      </p:sp>
      <p:sp>
        <p:nvSpPr>
          <p:cNvPr id="7" name="Zástupný symbol pro číslo snímku 6">
            <a:extLst>
              <a:ext uri="{FF2B5EF4-FFF2-40B4-BE49-F238E27FC236}">
                <a16:creationId xmlns:a16="http://schemas.microsoft.com/office/drawing/2014/main" id="{D2C8A6DD-1BCF-B72C-C945-AC74F3AF4B06}"/>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12455559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DIA_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E94D143-8F3D-7015-869D-24BACD20174F}"/>
              </a:ext>
            </a:extLst>
          </p:cNvPr>
          <p:cNvSpPr>
            <a:spLocks noGrp="1"/>
          </p:cNvSpPr>
          <p:nvPr>
            <p:ph type="title"/>
          </p:nvPr>
        </p:nvSpPr>
        <p:spPr>
          <a:xfrm>
            <a:off x="540000" y="432000"/>
            <a:ext cx="11113200" cy="759462"/>
          </a:xfrm>
        </p:spPr>
        <p:txBody>
          <a:bodyPr/>
          <a:lstStyle/>
          <a:p>
            <a:r>
              <a:rPr lang="cs-CZ"/>
              <a:t>Kliknutím lze upravit styl.</a:t>
            </a:r>
            <a:endParaRPr lang="cs-CZ" dirty="0"/>
          </a:p>
        </p:txBody>
      </p:sp>
      <p:sp>
        <p:nvSpPr>
          <p:cNvPr id="3" name="Zástupný obsah 2">
            <a:extLst>
              <a:ext uri="{FF2B5EF4-FFF2-40B4-BE49-F238E27FC236}">
                <a16:creationId xmlns:a16="http://schemas.microsoft.com/office/drawing/2014/main" id="{070F0E4D-B07F-A91F-6D23-BB741C3A6297}"/>
              </a:ext>
            </a:extLst>
          </p:cNvPr>
          <p:cNvSpPr>
            <a:spLocks noGrp="1"/>
          </p:cNvSpPr>
          <p:nvPr>
            <p:ph sz="half" idx="1"/>
          </p:nvPr>
        </p:nvSpPr>
        <p:spPr>
          <a:xfrm>
            <a:off x="540000" y="1620000"/>
            <a:ext cx="5400000" cy="4046538"/>
          </a:xfrm>
        </p:spPr>
        <p:txBody>
          <a:bodyPr>
            <a:normAutofit/>
          </a:bodyPr>
          <a:lstStyle>
            <a:lvl1pPr>
              <a:defRPr sz="2400">
                <a:latin typeface="Azeret Mono" pitchFamily="2" charset="0"/>
                <a:cs typeface="Azeret Mono" pitchFamily="2" charset="0"/>
              </a:defRPr>
            </a:lvl1pPr>
            <a:lvl2pPr>
              <a:defRPr sz="2400">
                <a:latin typeface="Azeret Mono" pitchFamily="2" charset="0"/>
                <a:cs typeface="Azeret Mono" pitchFamily="2" charset="0"/>
              </a:defRPr>
            </a:lvl2pPr>
            <a:lvl3pPr>
              <a:defRPr sz="2400">
                <a:latin typeface="Azeret Mono" pitchFamily="2" charset="0"/>
                <a:cs typeface="Azeret Mono" pitchFamily="2" charset="0"/>
              </a:defRPr>
            </a:lvl3pPr>
            <a:lvl4pPr>
              <a:defRPr sz="2400">
                <a:latin typeface="Azeret Mono" pitchFamily="2" charset="0"/>
                <a:cs typeface="Azeret Mono" pitchFamily="2" charset="0"/>
              </a:defRPr>
            </a:lvl4pPr>
            <a:lvl5pPr>
              <a:defRPr sz="2400">
                <a:latin typeface="Azeret Mono" pitchFamily="2" charset="0"/>
                <a:cs typeface="Azeret Mono" pitchFamily="2" charset="0"/>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Zástupný obsah 3">
            <a:extLst>
              <a:ext uri="{FF2B5EF4-FFF2-40B4-BE49-F238E27FC236}">
                <a16:creationId xmlns:a16="http://schemas.microsoft.com/office/drawing/2014/main" id="{E1DEEC92-3FFF-31D7-057C-36986C994986}"/>
              </a:ext>
            </a:extLst>
          </p:cNvPr>
          <p:cNvSpPr>
            <a:spLocks noGrp="1"/>
          </p:cNvSpPr>
          <p:nvPr>
            <p:ph sz="half" idx="2"/>
          </p:nvPr>
        </p:nvSpPr>
        <p:spPr>
          <a:xfrm>
            <a:off x="6253200" y="1620000"/>
            <a:ext cx="5400000" cy="4046400"/>
          </a:xfrm>
        </p:spPr>
        <p:txBody>
          <a:bodyPr>
            <a:normAutofit/>
          </a:bodyPr>
          <a:lstStyle>
            <a:lvl1pPr>
              <a:defRPr sz="2400">
                <a:latin typeface="Azeret Mono" pitchFamily="2" charset="0"/>
                <a:cs typeface="Azeret Mono" pitchFamily="2" charset="0"/>
              </a:defRPr>
            </a:lvl1pPr>
            <a:lvl2pPr>
              <a:defRPr sz="2400">
                <a:latin typeface="Azeret Mono" pitchFamily="2" charset="0"/>
                <a:cs typeface="Azeret Mono" pitchFamily="2" charset="0"/>
              </a:defRPr>
            </a:lvl2pPr>
            <a:lvl3pPr>
              <a:defRPr sz="2400">
                <a:latin typeface="Azeret Mono" pitchFamily="2" charset="0"/>
                <a:cs typeface="Azeret Mono" pitchFamily="2" charset="0"/>
              </a:defRPr>
            </a:lvl3pPr>
            <a:lvl4pPr>
              <a:defRPr sz="2400">
                <a:latin typeface="Azeret Mono" pitchFamily="2" charset="0"/>
                <a:cs typeface="Azeret Mono" pitchFamily="2" charset="0"/>
              </a:defRPr>
            </a:lvl4pPr>
            <a:lvl5pPr>
              <a:defRPr sz="2400">
                <a:latin typeface="Azeret Mono" pitchFamily="2" charset="0"/>
                <a:cs typeface="Azeret Mono" pitchFamily="2" charset="0"/>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Zástupný symbol pro zápatí 5">
            <a:extLst>
              <a:ext uri="{FF2B5EF4-FFF2-40B4-BE49-F238E27FC236}">
                <a16:creationId xmlns:a16="http://schemas.microsoft.com/office/drawing/2014/main" id="{4BCAED4E-EC91-2343-055B-D8D30DD527A3}"/>
              </a:ext>
            </a:extLst>
          </p:cNvPr>
          <p:cNvSpPr>
            <a:spLocks noGrp="1"/>
          </p:cNvSpPr>
          <p:nvPr>
            <p:ph type="ftr" sz="quarter" idx="11"/>
          </p:nvPr>
        </p:nvSpPr>
        <p:spPr/>
        <p:txBody>
          <a:bodyPr/>
          <a:lstStyle>
            <a:lvl1pPr algn="ctr">
              <a:defRPr/>
            </a:lvl1pPr>
          </a:lstStyle>
          <a:p>
            <a:r>
              <a:rPr lang="cs-CZ" dirty="0">
                <a:solidFill>
                  <a:schemeClr val="accent3"/>
                </a:solidFill>
              </a:rPr>
              <a:t>DIA.</a:t>
            </a:r>
            <a:r>
              <a:rPr lang="cs-CZ" dirty="0"/>
              <a:t>GOV.CZ</a:t>
            </a:r>
          </a:p>
        </p:txBody>
      </p:sp>
      <p:sp>
        <p:nvSpPr>
          <p:cNvPr id="7" name="Zástupný symbol pro číslo snímku 6">
            <a:extLst>
              <a:ext uri="{FF2B5EF4-FFF2-40B4-BE49-F238E27FC236}">
                <a16:creationId xmlns:a16="http://schemas.microsoft.com/office/drawing/2014/main" id="{D2C8A6DD-1BCF-B72C-C945-AC74F3AF4B06}"/>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32469911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_ 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DA87CE5-202F-F305-6033-A1C780FB8757}"/>
              </a:ext>
            </a:extLst>
          </p:cNvPr>
          <p:cNvSpPr>
            <a:spLocks noGrp="1"/>
          </p:cNvSpPr>
          <p:nvPr>
            <p:ph type="title"/>
          </p:nvPr>
        </p:nvSpPr>
        <p:spPr>
          <a:xfrm>
            <a:off x="540000" y="432001"/>
            <a:ext cx="11113200" cy="576000"/>
          </a:xfrm>
        </p:spPr>
        <p:txBody>
          <a:bodyPr/>
          <a:lstStyle/>
          <a:p>
            <a:r>
              <a:rPr lang="cs-CZ"/>
              <a:t>Kliknutím lze upravit styl.</a:t>
            </a:r>
            <a:endParaRPr lang="cs-CZ" dirty="0"/>
          </a:p>
        </p:txBody>
      </p:sp>
      <p:sp>
        <p:nvSpPr>
          <p:cNvPr id="3" name="Zástupný text 2">
            <a:extLst>
              <a:ext uri="{FF2B5EF4-FFF2-40B4-BE49-F238E27FC236}">
                <a16:creationId xmlns:a16="http://schemas.microsoft.com/office/drawing/2014/main" id="{3CD74EB8-DF24-B230-6993-5AE3FD5EE088}"/>
              </a:ext>
            </a:extLst>
          </p:cNvPr>
          <p:cNvSpPr>
            <a:spLocks noGrp="1"/>
          </p:cNvSpPr>
          <p:nvPr>
            <p:ph type="body" idx="1"/>
          </p:nvPr>
        </p:nvSpPr>
        <p:spPr>
          <a:xfrm>
            <a:off x="540000" y="1080000"/>
            <a:ext cx="11113200" cy="823912"/>
          </a:xfrm>
        </p:spPr>
        <p:txBody>
          <a:bodyPr anchor="t">
            <a:normAutofit/>
          </a:bodyPr>
          <a:lstStyle>
            <a:lvl1pPr marL="0" indent="0">
              <a:buNone/>
              <a:defRPr sz="1800" b="0" i="0" cap="all" baseline="0">
                <a:latin typeface="Azeret Mono" pitchFamily="2" charset="0"/>
                <a:cs typeface="Azeret Mono"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D3E2051B-5DDA-7128-40E8-22CBF048CEEC}"/>
              </a:ext>
            </a:extLst>
          </p:cNvPr>
          <p:cNvSpPr>
            <a:spLocks noGrp="1"/>
          </p:cNvSpPr>
          <p:nvPr>
            <p:ph sz="half" idx="2"/>
          </p:nvPr>
        </p:nvSpPr>
        <p:spPr>
          <a:xfrm>
            <a:off x="540000" y="1980000"/>
            <a:ext cx="5400000" cy="39600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Zástupný obsah 5">
            <a:extLst>
              <a:ext uri="{FF2B5EF4-FFF2-40B4-BE49-F238E27FC236}">
                <a16:creationId xmlns:a16="http://schemas.microsoft.com/office/drawing/2014/main" id="{9119B41F-E350-FA2E-1A56-8A8FEE745F89}"/>
              </a:ext>
            </a:extLst>
          </p:cNvPr>
          <p:cNvSpPr>
            <a:spLocks noGrp="1"/>
          </p:cNvSpPr>
          <p:nvPr>
            <p:ph sz="quarter" idx="4"/>
          </p:nvPr>
        </p:nvSpPr>
        <p:spPr>
          <a:xfrm>
            <a:off x="6253200" y="1980000"/>
            <a:ext cx="5400000" cy="39600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8" name="Zástupný symbol pro zápatí 7">
            <a:extLst>
              <a:ext uri="{FF2B5EF4-FFF2-40B4-BE49-F238E27FC236}">
                <a16:creationId xmlns:a16="http://schemas.microsoft.com/office/drawing/2014/main" id="{4B2284D2-A8A0-60E6-6607-86CE530CE995}"/>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9" name="Zástupný symbol pro číslo snímku 8">
            <a:extLst>
              <a:ext uri="{FF2B5EF4-FFF2-40B4-BE49-F238E27FC236}">
                <a16:creationId xmlns:a16="http://schemas.microsoft.com/office/drawing/2014/main" id="{6618BC81-CB91-F26D-84A8-4AF8864BEC20}"/>
              </a:ext>
            </a:extLst>
          </p:cNvPr>
          <p:cNvSpPr>
            <a:spLocks noGrp="1"/>
          </p:cNvSpPr>
          <p:nvPr>
            <p:ph type="sldNum" sz="quarter" idx="12"/>
          </p:nvPr>
        </p:nvSpPr>
        <p:spPr/>
        <p:txBody>
          <a:bodyPr/>
          <a:lstStyle/>
          <a:p>
            <a:fld id="{F21F385E-1634-DB44-B85F-E63591247372}" type="slidenum">
              <a:rPr lang="cs-CZ" smtClean="0"/>
              <a:t>‹#›</a:t>
            </a:fld>
            <a:endParaRPr lang="cs-CZ" dirty="0"/>
          </a:p>
        </p:txBody>
      </p:sp>
    </p:spTree>
    <p:extLst>
      <p:ext uri="{BB962C8B-B14F-4D97-AF65-F5344CB8AC3E}">
        <p14:creationId xmlns:p14="http://schemas.microsoft.com/office/powerpoint/2010/main" val="18924719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A_ 3 sloupce">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DA87CE5-202F-F305-6033-A1C780FB8757}"/>
              </a:ext>
            </a:extLst>
          </p:cNvPr>
          <p:cNvSpPr>
            <a:spLocks noGrp="1"/>
          </p:cNvSpPr>
          <p:nvPr>
            <p:ph type="title"/>
          </p:nvPr>
        </p:nvSpPr>
        <p:spPr>
          <a:xfrm>
            <a:off x="540000" y="432000"/>
            <a:ext cx="11113200" cy="576000"/>
          </a:xfrm>
        </p:spPr>
        <p:txBody>
          <a:bodyPr/>
          <a:lstStyle/>
          <a:p>
            <a:r>
              <a:rPr lang="cs-CZ"/>
              <a:t>Kliknutím lze upravit styl.</a:t>
            </a:r>
            <a:endParaRPr lang="cs-CZ" dirty="0"/>
          </a:p>
        </p:txBody>
      </p:sp>
      <p:sp>
        <p:nvSpPr>
          <p:cNvPr id="3" name="Zástupný text 2">
            <a:extLst>
              <a:ext uri="{FF2B5EF4-FFF2-40B4-BE49-F238E27FC236}">
                <a16:creationId xmlns:a16="http://schemas.microsoft.com/office/drawing/2014/main" id="{3CD74EB8-DF24-B230-6993-5AE3FD5EE088}"/>
              </a:ext>
            </a:extLst>
          </p:cNvPr>
          <p:cNvSpPr>
            <a:spLocks noGrp="1"/>
          </p:cNvSpPr>
          <p:nvPr>
            <p:ph type="body" idx="1"/>
          </p:nvPr>
        </p:nvSpPr>
        <p:spPr>
          <a:xfrm>
            <a:off x="540000" y="1080000"/>
            <a:ext cx="11113200" cy="823912"/>
          </a:xfrm>
        </p:spPr>
        <p:txBody>
          <a:bodyPr anchor="t">
            <a:normAutofit/>
          </a:bodyPr>
          <a:lstStyle>
            <a:lvl1pPr marL="0" indent="0">
              <a:buNone/>
              <a:defRPr sz="1800" b="0" i="0" cap="all" baseline="0">
                <a:latin typeface="Azeret Mono" pitchFamily="2" charset="0"/>
                <a:cs typeface="Azeret Mono"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D3E2051B-5DDA-7128-40E8-22CBF048CEEC}"/>
              </a:ext>
            </a:extLst>
          </p:cNvPr>
          <p:cNvSpPr>
            <a:spLocks noGrp="1"/>
          </p:cNvSpPr>
          <p:nvPr>
            <p:ph sz="half" idx="2"/>
          </p:nvPr>
        </p:nvSpPr>
        <p:spPr>
          <a:xfrm>
            <a:off x="540000" y="1980000"/>
            <a:ext cx="3518765" cy="39600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Zástupný obsah 5">
            <a:extLst>
              <a:ext uri="{FF2B5EF4-FFF2-40B4-BE49-F238E27FC236}">
                <a16:creationId xmlns:a16="http://schemas.microsoft.com/office/drawing/2014/main" id="{9119B41F-E350-FA2E-1A56-8A8FEE745F89}"/>
              </a:ext>
            </a:extLst>
          </p:cNvPr>
          <p:cNvSpPr>
            <a:spLocks noGrp="1"/>
          </p:cNvSpPr>
          <p:nvPr>
            <p:ph sz="quarter" idx="4"/>
          </p:nvPr>
        </p:nvSpPr>
        <p:spPr>
          <a:xfrm>
            <a:off x="4338647" y="1980000"/>
            <a:ext cx="3514704" cy="39600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8" name="Zástupný symbol pro zápatí 7">
            <a:extLst>
              <a:ext uri="{FF2B5EF4-FFF2-40B4-BE49-F238E27FC236}">
                <a16:creationId xmlns:a16="http://schemas.microsoft.com/office/drawing/2014/main" id="{4B2284D2-A8A0-60E6-6607-86CE530CE995}"/>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9" name="Zástupný symbol pro číslo snímku 8">
            <a:extLst>
              <a:ext uri="{FF2B5EF4-FFF2-40B4-BE49-F238E27FC236}">
                <a16:creationId xmlns:a16="http://schemas.microsoft.com/office/drawing/2014/main" id="{6618BC81-CB91-F26D-84A8-4AF8864BEC20}"/>
              </a:ext>
            </a:extLst>
          </p:cNvPr>
          <p:cNvSpPr>
            <a:spLocks noGrp="1"/>
          </p:cNvSpPr>
          <p:nvPr>
            <p:ph type="sldNum" sz="quarter" idx="12"/>
          </p:nvPr>
        </p:nvSpPr>
        <p:spPr/>
        <p:txBody>
          <a:bodyPr/>
          <a:lstStyle/>
          <a:p>
            <a:fld id="{F21F385E-1634-DB44-B85F-E63591247372}" type="slidenum">
              <a:rPr lang="cs-CZ" smtClean="0"/>
              <a:t>‹#›</a:t>
            </a:fld>
            <a:endParaRPr lang="cs-CZ"/>
          </a:p>
        </p:txBody>
      </p:sp>
      <p:sp>
        <p:nvSpPr>
          <p:cNvPr id="7" name="Zástupný obsah 5">
            <a:extLst>
              <a:ext uri="{FF2B5EF4-FFF2-40B4-BE49-F238E27FC236}">
                <a16:creationId xmlns:a16="http://schemas.microsoft.com/office/drawing/2014/main" id="{334DA0B0-CD8C-3E60-D93E-FA6C86C902AC}"/>
              </a:ext>
            </a:extLst>
          </p:cNvPr>
          <p:cNvSpPr>
            <a:spLocks noGrp="1"/>
          </p:cNvSpPr>
          <p:nvPr>
            <p:ph sz="quarter" idx="13"/>
          </p:nvPr>
        </p:nvSpPr>
        <p:spPr>
          <a:xfrm>
            <a:off x="8136000" y="1980000"/>
            <a:ext cx="3514704" cy="39600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1708882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DIA_ Text s odrážkami a média">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9FAD486-026F-F07F-0719-E63DC5038490}"/>
              </a:ext>
            </a:extLst>
          </p:cNvPr>
          <p:cNvSpPr>
            <a:spLocks noGrp="1"/>
          </p:cNvSpPr>
          <p:nvPr>
            <p:ph type="title"/>
          </p:nvPr>
        </p:nvSpPr>
        <p:spPr>
          <a:xfrm>
            <a:off x="540000" y="457200"/>
            <a:ext cx="3932237" cy="1600200"/>
          </a:xfrm>
        </p:spPr>
        <p:txBody>
          <a:bodyPr anchor="b">
            <a:normAutofit/>
          </a:bodyPr>
          <a:lstStyle>
            <a:lvl1pPr>
              <a:defRPr sz="3600"/>
            </a:lvl1pPr>
          </a:lstStyle>
          <a:p>
            <a:r>
              <a:rPr lang="cs-CZ"/>
              <a:t>Kliknutím lze upravit styl.</a:t>
            </a:r>
            <a:endParaRPr lang="cs-CZ" dirty="0"/>
          </a:p>
        </p:txBody>
      </p:sp>
      <p:sp>
        <p:nvSpPr>
          <p:cNvPr id="3" name="Zástupný obsah 2">
            <a:extLst>
              <a:ext uri="{FF2B5EF4-FFF2-40B4-BE49-F238E27FC236}">
                <a16:creationId xmlns:a16="http://schemas.microsoft.com/office/drawing/2014/main" id="{02A5B587-08F7-9284-D67E-2309FAF1AD68}"/>
              </a:ext>
            </a:extLst>
          </p:cNvPr>
          <p:cNvSpPr>
            <a:spLocks noGrp="1"/>
          </p:cNvSpPr>
          <p:nvPr>
            <p:ph idx="1"/>
          </p:nvPr>
        </p:nvSpPr>
        <p:spPr>
          <a:xfrm>
            <a:off x="5183187" y="457201"/>
            <a:ext cx="6569425" cy="5403850"/>
          </a:xfrm>
        </p:spPr>
        <p:txBody>
          <a:bodyPr>
            <a:normAutofit/>
          </a:bodyPr>
          <a:lstStyle>
            <a:lvl1pPr>
              <a:lnSpc>
                <a:spcPct val="120000"/>
              </a:lnSpc>
              <a:defRPr sz="1800"/>
            </a:lvl1pPr>
            <a:lvl2pPr>
              <a:lnSpc>
                <a:spcPct val="120000"/>
              </a:lnSpc>
              <a:defRPr sz="1800"/>
            </a:lvl2pPr>
            <a:lvl3pPr>
              <a:lnSpc>
                <a:spcPct val="120000"/>
              </a:lnSpc>
              <a:defRPr sz="1800"/>
            </a:lvl3pPr>
            <a:lvl4pPr>
              <a:lnSpc>
                <a:spcPct val="120000"/>
              </a:lnSpc>
              <a:defRPr sz="1800"/>
            </a:lvl4pPr>
            <a:lvl5pPr>
              <a:lnSpc>
                <a:spcPct val="120000"/>
              </a:lnSpc>
              <a:defRPr sz="18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Zástupný text 3">
            <a:extLst>
              <a:ext uri="{FF2B5EF4-FFF2-40B4-BE49-F238E27FC236}">
                <a16:creationId xmlns:a16="http://schemas.microsoft.com/office/drawing/2014/main" id="{3E501A4A-DA79-C8F2-E5C5-28A03D7EE2E8}"/>
              </a:ext>
            </a:extLst>
          </p:cNvPr>
          <p:cNvSpPr>
            <a:spLocks noGrp="1"/>
          </p:cNvSpPr>
          <p:nvPr>
            <p:ph type="body" sz="half" idx="2"/>
          </p:nvPr>
        </p:nvSpPr>
        <p:spPr>
          <a:xfrm>
            <a:off x="540000" y="2377440"/>
            <a:ext cx="3932237" cy="3491548"/>
          </a:xfrm>
        </p:spPr>
        <p:txBody>
          <a:bodyPr>
            <a:normAutofit/>
          </a:bodyPr>
          <a:lstStyle>
            <a:lvl1pPr marL="0" indent="0">
              <a:lnSpc>
                <a:spcPct val="12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6" name="Zástupný symbol pro zápatí 5">
            <a:extLst>
              <a:ext uri="{FF2B5EF4-FFF2-40B4-BE49-F238E27FC236}">
                <a16:creationId xmlns:a16="http://schemas.microsoft.com/office/drawing/2014/main" id="{7D1631ED-DEF3-6A6D-32E8-2DCF679DF221}"/>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7" name="Zástupný symbol pro číslo snímku 6">
            <a:extLst>
              <a:ext uri="{FF2B5EF4-FFF2-40B4-BE49-F238E27FC236}">
                <a16:creationId xmlns:a16="http://schemas.microsoft.com/office/drawing/2014/main" id="{53461A86-1EBD-9C84-718F-87D77A97135E}"/>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3087587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A_ Text a média">
    <p:spTree>
      <p:nvGrpSpPr>
        <p:cNvPr id="1" name=""/>
        <p:cNvGrpSpPr/>
        <p:nvPr/>
      </p:nvGrpSpPr>
      <p:grpSpPr>
        <a:xfrm>
          <a:off x="0" y="0"/>
          <a:ext cx="0" cy="0"/>
          <a:chOff x="0" y="0"/>
          <a:chExt cx="0" cy="0"/>
        </a:xfrm>
      </p:grpSpPr>
      <p:sp>
        <p:nvSpPr>
          <p:cNvPr id="2" name="Zástupný symbol obrázku 2">
            <a:extLst>
              <a:ext uri="{FF2B5EF4-FFF2-40B4-BE49-F238E27FC236}">
                <a16:creationId xmlns:a16="http://schemas.microsoft.com/office/drawing/2014/main" id="{475E19F0-E25C-3988-D787-829F824E6E2A}"/>
              </a:ext>
            </a:extLst>
          </p:cNvPr>
          <p:cNvSpPr>
            <a:spLocks noGrp="1"/>
          </p:cNvSpPr>
          <p:nvPr>
            <p:ph type="pic" idx="1"/>
          </p:nvPr>
        </p:nvSpPr>
        <p:spPr>
          <a:xfrm>
            <a:off x="5183187" y="457201"/>
            <a:ext cx="6569425" cy="5403850"/>
          </a:xfrm>
        </p:spPr>
        <p:txBody>
          <a:bodyPr>
            <a:normAutofit/>
          </a:bodyPr>
          <a:lstStyle>
            <a:lvl1pPr marL="0" indent="0">
              <a:lnSpc>
                <a:spcPct val="120000"/>
              </a:lnSpc>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cs-CZ" dirty="0"/>
          </a:p>
        </p:txBody>
      </p:sp>
      <p:sp>
        <p:nvSpPr>
          <p:cNvPr id="3" name="Zástupný symbol pro zápatí 5">
            <a:extLst>
              <a:ext uri="{FF2B5EF4-FFF2-40B4-BE49-F238E27FC236}">
                <a16:creationId xmlns:a16="http://schemas.microsoft.com/office/drawing/2014/main" id="{9F9E4587-C623-2EB1-6917-B73C5E402230}"/>
              </a:ext>
            </a:extLst>
          </p:cNvPr>
          <p:cNvSpPr>
            <a:spLocks noGrp="1"/>
          </p:cNvSpPr>
          <p:nvPr>
            <p:ph type="ftr" sz="quarter" idx="11"/>
          </p:nvPr>
        </p:nvSpPr>
        <p:spPr>
          <a:xfrm>
            <a:off x="3405554" y="6325354"/>
            <a:ext cx="5380892" cy="365125"/>
          </a:xfrm>
        </p:spPr>
        <p:txBody>
          <a:bodyPr/>
          <a:lstStyle/>
          <a:p>
            <a:pPr algn="ctr"/>
            <a:r>
              <a:rPr lang="cs-CZ" dirty="0">
                <a:solidFill>
                  <a:schemeClr val="accent3"/>
                </a:solidFill>
              </a:rPr>
              <a:t>DIA.</a:t>
            </a:r>
            <a:r>
              <a:rPr lang="cs-CZ" dirty="0"/>
              <a:t>GOV.CZ</a:t>
            </a:r>
          </a:p>
        </p:txBody>
      </p:sp>
      <p:sp>
        <p:nvSpPr>
          <p:cNvPr id="4" name="Zástupný symbol pro číslo snímku 6">
            <a:extLst>
              <a:ext uri="{FF2B5EF4-FFF2-40B4-BE49-F238E27FC236}">
                <a16:creationId xmlns:a16="http://schemas.microsoft.com/office/drawing/2014/main" id="{44794EE0-21BB-601D-18A0-78895EC0E9E6}"/>
              </a:ext>
            </a:extLst>
          </p:cNvPr>
          <p:cNvSpPr>
            <a:spLocks noGrp="1"/>
          </p:cNvSpPr>
          <p:nvPr>
            <p:ph type="sldNum" sz="quarter" idx="12"/>
          </p:nvPr>
        </p:nvSpPr>
        <p:spPr>
          <a:xfrm>
            <a:off x="9831571" y="6325354"/>
            <a:ext cx="1921042" cy="365125"/>
          </a:xfrm>
        </p:spPr>
        <p:txBody>
          <a:bodyPr/>
          <a:lstStyle/>
          <a:p>
            <a:fld id="{F21F385E-1634-DB44-B85F-E63591247372}" type="slidenum">
              <a:rPr lang="cs-CZ" smtClean="0"/>
              <a:t>‹#›</a:t>
            </a:fld>
            <a:endParaRPr lang="cs-CZ"/>
          </a:p>
        </p:txBody>
      </p:sp>
      <p:sp>
        <p:nvSpPr>
          <p:cNvPr id="5" name="Nadpis 1">
            <a:extLst>
              <a:ext uri="{FF2B5EF4-FFF2-40B4-BE49-F238E27FC236}">
                <a16:creationId xmlns:a16="http://schemas.microsoft.com/office/drawing/2014/main" id="{9DB918A1-F9FA-ACE4-A10C-71B17E0A28EA}"/>
              </a:ext>
            </a:extLst>
          </p:cNvPr>
          <p:cNvSpPr>
            <a:spLocks noGrp="1"/>
          </p:cNvSpPr>
          <p:nvPr>
            <p:ph type="title"/>
          </p:nvPr>
        </p:nvSpPr>
        <p:spPr>
          <a:xfrm>
            <a:off x="540000" y="457200"/>
            <a:ext cx="3932237" cy="1600200"/>
          </a:xfrm>
        </p:spPr>
        <p:txBody>
          <a:bodyPr anchor="b">
            <a:normAutofit/>
          </a:bodyPr>
          <a:lstStyle>
            <a:lvl1pPr>
              <a:lnSpc>
                <a:spcPct val="100000"/>
              </a:lnSpc>
              <a:defRPr sz="3600"/>
            </a:lvl1pPr>
          </a:lstStyle>
          <a:p>
            <a:r>
              <a:rPr lang="cs-CZ"/>
              <a:t>Kliknutím lze upravit styl.</a:t>
            </a:r>
            <a:endParaRPr lang="cs-CZ" dirty="0"/>
          </a:p>
        </p:txBody>
      </p:sp>
      <p:sp>
        <p:nvSpPr>
          <p:cNvPr id="10" name="Zástupný text 3">
            <a:extLst>
              <a:ext uri="{FF2B5EF4-FFF2-40B4-BE49-F238E27FC236}">
                <a16:creationId xmlns:a16="http://schemas.microsoft.com/office/drawing/2014/main" id="{C07424CD-CCAE-AD61-7550-8BE6149DD021}"/>
              </a:ext>
            </a:extLst>
          </p:cNvPr>
          <p:cNvSpPr>
            <a:spLocks noGrp="1"/>
          </p:cNvSpPr>
          <p:nvPr>
            <p:ph type="body" sz="half" idx="2"/>
          </p:nvPr>
        </p:nvSpPr>
        <p:spPr>
          <a:xfrm>
            <a:off x="540000" y="2377440"/>
            <a:ext cx="3932237" cy="3491548"/>
          </a:xfrm>
        </p:spPr>
        <p:txBody>
          <a:bodyPr>
            <a:normAutofit/>
          </a:bodyPr>
          <a:lstStyle>
            <a:lvl1pPr marL="0" indent="0">
              <a:lnSpc>
                <a:spcPct val="12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Tree>
    <p:extLst>
      <p:ext uri="{BB962C8B-B14F-4D97-AF65-F5344CB8AC3E}">
        <p14:creationId xmlns:p14="http://schemas.microsoft.com/office/powerpoint/2010/main" val="13695186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_ Text a volný prostor">
    <p:spTree>
      <p:nvGrpSpPr>
        <p:cNvPr id="1" name=""/>
        <p:cNvGrpSpPr/>
        <p:nvPr/>
      </p:nvGrpSpPr>
      <p:grpSpPr>
        <a:xfrm>
          <a:off x="0" y="0"/>
          <a:ext cx="0" cy="0"/>
          <a:chOff x="0" y="0"/>
          <a:chExt cx="0" cy="0"/>
        </a:xfrm>
      </p:grpSpPr>
      <p:sp>
        <p:nvSpPr>
          <p:cNvPr id="6" name="Zástupný symbol pro zápatí 5">
            <a:extLst>
              <a:ext uri="{FF2B5EF4-FFF2-40B4-BE49-F238E27FC236}">
                <a16:creationId xmlns:a16="http://schemas.microsoft.com/office/drawing/2014/main" id="{35D165B9-8657-8AF6-AFCC-CB497BE676E2}"/>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7" name="Zástupný symbol pro číslo snímku 6">
            <a:extLst>
              <a:ext uri="{FF2B5EF4-FFF2-40B4-BE49-F238E27FC236}">
                <a16:creationId xmlns:a16="http://schemas.microsoft.com/office/drawing/2014/main" id="{7441E40B-5C8A-83AA-5A88-1D8DCF5ABD9D}"/>
              </a:ext>
            </a:extLst>
          </p:cNvPr>
          <p:cNvSpPr>
            <a:spLocks noGrp="1"/>
          </p:cNvSpPr>
          <p:nvPr>
            <p:ph type="sldNum" sz="quarter" idx="12"/>
          </p:nvPr>
        </p:nvSpPr>
        <p:spPr/>
        <p:txBody>
          <a:bodyPr/>
          <a:lstStyle/>
          <a:p>
            <a:fld id="{F21F385E-1634-DB44-B85F-E63591247372}" type="slidenum">
              <a:rPr lang="cs-CZ" smtClean="0"/>
              <a:t>‹#›</a:t>
            </a:fld>
            <a:endParaRPr lang="cs-CZ"/>
          </a:p>
        </p:txBody>
      </p:sp>
      <p:sp>
        <p:nvSpPr>
          <p:cNvPr id="8" name="Nadpis 1">
            <a:extLst>
              <a:ext uri="{FF2B5EF4-FFF2-40B4-BE49-F238E27FC236}">
                <a16:creationId xmlns:a16="http://schemas.microsoft.com/office/drawing/2014/main" id="{857591AE-875D-DB42-8535-2A7829FA1DCD}"/>
              </a:ext>
            </a:extLst>
          </p:cNvPr>
          <p:cNvSpPr>
            <a:spLocks noGrp="1"/>
          </p:cNvSpPr>
          <p:nvPr>
            <p:ph type="title"/>
          </p:nvPr>
        </p:nvSpPr>
        <p:spPr>
          <a:xfrm>
            <a:off x="540000" y="431999"/>
            <a:ext cx="11113200" cy="612000"/>
          </a:xfrm>
        </p:spPr>
        <p:txBody>
          <a:bodyPr anchor="t">
            <a:normAutofit/>
          </a:bodyPr>
          <a:lstStyle>
            <a:lvl1pPr>
              <a:defRPr sz="3600"/>
            </a:lvl1pPr>
          </a:lstStyle>
          <a:p>
            <a:r>
              <a:rPr lang="cs-CZ"/>
              <a:t>Kliknutím lze upravit styl.</a:t>
            </a:r>
            <a:endParaRPr lang="cs-CZ" dirty="0"/>
          </a:p>
        </p:txBody>
      </p:sp>
      <p:sp>
        <p:nvSpPr>
          <p:cNvPr id="9" name="Zástupný text 3">
            <a:extLst>
              <a:ext uri="{FF2B5EF4-FFF2-40B4-BE49-F238E27FC236}">
                <a16:creationId xmlns:a16="http://schemas.microsoft.com/office/drawing/2014/main" id="{AC6D30CE-5961-C3DF-5F10-695BBF584336}"/>
              </a:ext>
            </a:extLst>
          </p:cNvPr>
          <p:cNvSpPr>
            <a:spLocks noGrp="1"/>
          </p:cNvSpPr>
          <p:nvPr>
            <p:ph type="body" sz="half" idx="2"/>
          </p:nvPr>
        </p:nvSpPr>
        <p:spPr>
          <a:xfrm>
            <a:off x="540000" y="1285462"/>
            <a:ext cx="3115556" cy="4583526"/>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Tree>
    <p:extLst>
      <p:ext uri="{BB962C8B-B14F-4D97-AF65-F5344CB8AC3E}">
        <p14:creationId xmlns:p14="http://schemas.microsoft.com/office/powerpoint/2010/main" val="33559159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A42293A-552E-86EF-639C-8B6F2380F66D}"/>
              </a:ext>
            </a:extLst>
          </p:cNvPr>
          <p:cNvSpPr>
            <a:spLocks noGrp="1"/>
          </p:cNvSpPr>
          <p:nvPr>
            <p:ph type="title"/>
          </p:nvPr>
        </p:nvSpPr>
        <p:spPr/>
        <p:txBody>
          <a:bodyPr/>
          <a:lstStyle/>
          <a:p>
            <a:r>
              <a:rPr lang="cs-CZ"/>
              <a:t>Kliknutím lze upravit styl.</a:t>
            </a:r>
            <a:endParaRPr lang="cs-CZ" dirty="0"/>
          </a:p>
        </p:txBody>
      </p:sp>
      <p:sp>
        <p:nvSpPr>
          <p:cNvPr id="3" name="Zástupný symbol pro svislý text 2">
            <a:extLst>
              <a:ext uri="{FF2B5EF4-FFF2-40B4-BE49-F238E27FC236}">
                <a16:creationId xmlns:a16="http://schemas.microsoft.com/office/drawing/2014/main" id="{B3812289-740C-E50E-D6AE-E0D6DC97B1FD}"/>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Zástupný symbol pro zápatí 4">
            <a:extLst>
              <a:ext uri="{FF2B5EF4-FFF2-40B4-BE49-F238E27FC236}">
                <a16:creationId xmlns:a16="http://schemas.microsoft.com/office/drawing/2014/main" id="{DBF8881F-3F3A-6A05-6BFD-6C25A9B2E91B}"/>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6" name="Zástupný symbol pro číslo snímku 5">
            <a:extLst>
              <a:ext uri="{FF2B5EF4-FFF2-40B4-BE49-F238E27FC236}">
                <a16:creationId xmlns:a16="http://schemas.microsoft.com/office/drawing/2014/main" id="{28E6E924-A96C-FB97-913A-EED484260F3F}"/>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14009750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BBF89947-13F9-1BB0-576B-8A3B91EDFACF}"/>
              </a:ext>
            </a:extLst>
          </p:cNvPr>
          <p:cNvSpPr>
            <a:spLocks noGrp="1"/>
          </p:cNvSpPr>
          <p:nvPr>
            <p:ph type="title" orient="vert"/>
          </p:nvPr>
        </p:nvSpPr>
        <p:spPr>
          <a:xfrm>
            <a:off x="9123713" y="432000"/>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5BDFA057-2E82-D72A-31C2-4EC80D7B3791}"/>
              </a:ext>
            </a:extLst>
          </p:cNvPr>
          <p:cNvSpPr>
            <a:spLocks noGrp="1"/>
          </p:cNvSpPr>
          <p:nvPr>
            <p:ph type="body" orient="vert" idx="1"/>
          </p:nvPr>
        </p:nvSpPr>
        <p:spPr>
          <a:xfrm>
            <a:off x="439387" y="432000"/>
            <a:ext cx="8531926"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zápatí 4">
            <a:extLst>
              <a:ext uri="{FF2B5EF4-FFF2-40B4-BE49-F238E27FC236}">
                <a16:creationId xmlns:a16="http://schemas.microsoft.com/office/drawing/2014/main" id="{77E361D0-B494-0E13-7236-DAACD149C9FF}"/>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6" name="Zástupný symbol pro číslo snímku 5">
            <a:extLst>
              <a:ext uri="{FF2B5EF4-FFF2-40B4-BE49-F238E27FC236}">
                <a16:creationId xmlns:a16="http://schemas.microsoft.com/office/drawing/2014/main" id="{0CF3F1E6-DE6A-3590-85F9-AC6DCD4AAB54}"/>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1954648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DIA_ Nadpis a text bez odráž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1186AEB-B221-5DA8-141B-DD533399E72B}"/>
              </a:ext>
            </a:extLst>
          </p:cNvPr>
          <p:cNvSpPr>
            <a:spLocks noGrp="1"/>
          </p:cNvSpPr>
          <p:nvPr>
            <p:ph type="title" hasCustomPrompt="1"/>
          </p:nvPr>
        </p:nvSpPr>
        <p:spPr>
          <a:xfrm>
            <a:off x="540000" y="432000"/>
            <a:ext cx="11113200" cy="1296000"/>
          </a:xfrm>
        </p:spPr>
        <p:txBody>
          <a:bodyPr/>
          <a:lstStyle>
            <a:lvl1pPr>
              <a:lnSpc>
                <a:spcPct val="100000"/>
              </a:lnSpc>
              <a:defRPr>
                <a:solidFill>
                  <a:schemeClr val="accent1"/>
                </a:solidFill>
              </a:defRPr>
            </a:lvl1pPr>
          </a:lstStyle>
          <a:p>
            <a:r>
              <a:rPr lang="cs-CZ" dirty="0"/>
              <a:t>nadpis_</a:t>
            </a:r>
          </a:p>
        </p:txBody>
      </p:sp>
      <p:sp>
        <p:nvSpPr>
          <p:cNvPr id="3" name="Zástupný obsah 2">
            <a:extLst>
              <a:ext uri="{FF2B5EF4-FFF2-40B4-BE49-F238E27FC236}">
                <a16:creationId xmlns:a16="http://schemas.microsoft.com/office/drawing/2014/main" id="{AEEB6F58-E8AC-B8D5-83C8-1BCA62048775}"/>
              </a:ext>
            </a:extLst>
          </p:cNvPr>
          <p:cNvSpPr>
            <a:spLocks noGrp="1"/>
          </p:cNvSpPr>
          <p:nvPr>
            <p:ph idx="1"/>
          </p:nvPr>
        </p:nvSpPr>
        <p:spPr>
          <a:xfrm>
            <a:off x="540000" y="1825200"/>
            <a:ext cx="11113200" cy="4144869"/>
          </a:xfrm>
        </p:spPr>
        <p:txBody>
          <a:bodyPr/>
          <a:lstStyle>
            <a:lvl1pPr marL="0" indent="0">
              <a:lnSpc>
                <a:spcPct val="120000"/>
              </a:lnSpc>
              <a:buNone/>
              <a:defRPr/>
            </a:lvl1pPr>
            <a:lvl2pPr marL="288000" indent="0">
              <a:lnSpc>
                <a:spcPct val="120000"/>
              </a:lnSpc>
              <a:buNone/>
              <a:defRPr/>
            </a:lvl2pPr>
            <a:lvl3pPr marL="576000" indent="0">
              <a:lnSpc>
                <a:spcPct val="120000"/>
              </a:lnSpc>
              <a:buNone/>
              <a:defRPr/>
            </a:lvl3pPr>
            <a:lvl4pPr marL="576000" indent="0">
              <a:lnSpc>
                <a:spcPct val="120000"/>
              </a:lnSpc>
              <a:buNone/>
              <a:defRPr/>
            </a:lvl4pPr>
            <a:lvl5pPr marL="576000" indent="0">
              <a:lnSpc>
                <a:spcPct val="120000"/>
              </a:lnSpc>
              <a:buNone/>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Zástupný symbol pro zápatí 4">
            <a:extLst>
              <a:ext uri="{FF2B5EF4-FFF2-40B4-BE49-F238E27FC236}">
                <a16:creationId xmlns:a16="http://schemas.microsoft.com/office/drawing/2014/main" id="{6784B13E-951A-0E2A-4D1D-C060ED01C0D3}"/>
              </a:ext>
            </a:extLst>
          </p:cNvPr>
          <p:cNvSpPr>
            <a:spLocks noGrp="1"/>
          </p:cNvSpPr>
          <p:nvPr>
            <p:ph type="ftr" sz="quarter" idx="11"/>
          </p:nvPr>
        </p:nvSpPr>
        <p:spPr/>
        <p:txBody>
          <a:bodyPr/>
          <a:lstStyle>
            <a:lvl1pPr algn="ctr">
              <a:defRPr/>
            </a:lvl1pPr>
          </a:lstStyle>
          <a:p>
            <a:r>
              <a:rPr lang="cs-CZ">
                <a:solidFill>
                  <a:schemeClr val="accent3"/>
                </a:solidFill>
              </a:rPr>
              <a:t>DIA.</a:t>
            </a:r>
            <a:r>
              <a:rPr lang="cs-CZ"/>
              <a:t>GOV.CZ</a:t>
            </a:r>
            <a:endParaRPr lang="cs-CZ" dirty="0"/>
          </a:p>
        </p:txBody>
      </p:sp>
      <p:sp>
        <p:nvSpPr>
          <p:cNvPr id="6" name="Zástupný symbol pro číslo snímku 5">
            <a:extLst>
              <a:ext uri="{FF2B5EF4-FFF2-40B4-BE49-F238E27FC236}">
                <a16:creationId xmlns:a16="http://schemas.microsoft.com/office/drawing/2014/main" id="{A8D88A8B-347F-2B19-9AC1-545887309694}"/>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3705254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DIA_ Nadpis a text s odrážkami">
    <p:spTree>
      <p:nvGrpSpPr>
        <p:cNvPr id="1" name=""/>
        <p:cNvGrpSpPr/>
        <p:nvPr/>
      </p:nvGrpSpPr>
      <p:grpSpPr>
        <a:xfrm>
          <a:off x="0" y="0"/>
          <a:ext cx="0" cy="0"/>
          <a:chOff x="0" y="0"/>
          <a:chExt cx="0" cy="0"/>
        </a:xfrm>
      </p:grpSpPr>
      <p:sp>
        <p:nvSpPr>
          <p:cNvPr id="2" name="Nadpis">
            <a:extLst>
              <a:ext uri="{FF2B5EF4-FFF2-40B4-BE49-F238E27FC236}">
                <a16:creationId xmlns:a16="http://schemas.microsoft.com/office/drawing/2014/main" id="{01186AEB-B221-5DA8-141B-DD533399E72B}"/>
              </a:ext>
            </a:extLst>
          </p:cNvPr>
          <p:cNvSpPr>
            <a:spLocks noGrp="1"/>
          </p:cNvSpPr>
          <p:nvPr>
            <p:ph type="title" hasCustomPrompt="1"/>
          </p:nvPr>
        </p:nvSpPr>
        <p:spPr>
          <a:xfrm>
            <a:off x="540000" y="431999"/>
            <a:ext cx="11113200" cy="1296000"/>
          </a:xfrm>
        </p:spPr>
        <p:txBody>
          <a:bodyPr lIns="0" tIns="0" rIns="0" bIns="0" anchor="t" anchorCtr="0"/>
          <a:lstStyle>
            <a:lvl1pPr>
              <a:lnSpc>
                <a:spcPct val="100000"/>
              </a:lnSpc>
              <a:defRPr>
                <a:solidFill>
                  <a:schemeClr val="accent1"/>
                </a:solidFill>
              </a:defRPr>
            </a:lvl1pPr>
          </a:lstStyle>
          <a:p>
            <a:r>
              <a:rPr lang="cs-CZ" dirty="0"/>
              <a:t>nadpis_</a:t>
            </a:r>
          </a:p>
        </p:txBody>
      </p:sp>
      <p:sp>
        <p:nvSpPr>
          <p:cNvPr id="3" name="Obsah">
            <a:extLst>
              <a:ext uri="{FF2B5EF4-FFF2-40B4-BE49-F238E27FC236}">
                <a16:creationId xmlns:a16="http://schemas.microsoft.com/office/drawing/2014/main" id="{AEEB6F58-E8AC-B8D5-83C8-1BCA62048775}"/>
              </a:ext>
            </a:extLst>
          </p:cNvPr>
          <p:cNvSpPr>
            <a:spLocks noGrp="1"/>
          </p:cNvSpPr>
          <p:nvPr>
            <p:ph idx="1"/>
          </p:nvPr>
        </p:nvSpPr>
        <p:spPr>
          <a:xfrm>
            <a:off x="540000" y="1825625"/>
            <a:ext cx="11113200" cy="4144869"/>
          </a:xfrm>
        </p:spPr>
        <p:txBody>
          <a:bodyPr lIns="0" tIns="0" rIns="0" bIns="0" anchor="t" anchorCtr="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Zástupný symbol pro zápatí 4">
            <a:extLst>
              <a:ext uri="{FF2B5EF4-FFF2-40B4-BE49-F238E27FC236}">
                <a16:creationId xmlns:a16="http://schemas.microsoft.com/office/drawing/2014/main" id="{6784B13E-951A-0E2A-4D1D-C060ED01C0D3}"/>
              </a:ext>
            </a:extLst>
          </p:cNvPr>
          <p:cNvSpPr>
            <a:spLocks noGrp="1"/>
          </p:cNvSpPr>
          <p:nvPr>
            <p:ph type="ftr" sz="quarter" idx="11"/>
          </p:nvPr>
        </p:nvSpPr>
        <p:spPr/>
        <p:txBody>
          <a:bodyPr/>
          <a:lstStyle>
            <a:lvl1pPr algn="ctr">
              <a:defRPr/>
            </a:lvl1pPr>
          </a:lstStyle>
          <a:p>
            <a:r>
              <a:rPr lang="cs-CZ">
                <a:solidFill>
                  <a:schemeClr val="accent3"/>
                </a:solidFill>
              </a:rPr>
              <a:t>DIA.</a:t>
            </a:r>
            <a:r>
              <a:rPr lang="cs-CZ"/>
              <a:t>GOV.CZ</a:t>
            </a:r>
            <a:endParaRPr lang="cs-CZ" dirty="0"/>
          </a:p>
        </p:txBody>
      </p:sp>
      <p:sp>
        <p:nvSpPr>
          <p:cNvPr id="6" name="Zástupný symbol pro číslo snímku 5">
            <a:extLst>
              <a:ext uri="{FF2B5EF4-FFF2-40B4-BE49-F238E27FC236}">
                <a16:creationId xmlns:a16="http://schemas.microsoft.com/office/drawing/2014/main" id="{A8D88A8B-347F-2B19-9AC1-545887309694}"/>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4021068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DIA_ Nadpis, podtitulek a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1186AEB-B221-5DA8-141B-DD533399E72B}"/>
              </a:ext>
            </a:extLst>
          </p:cNvPr>
          <p:cNvSpPr>
            <a:spLocks noGrp="1"/>
          </p:cNvSpPr>
          <p:nvPr>
            <p:ph type="title" hasCustomPrompt="1"/>
          </p:nvPr>
        </p:nvSpPr>
        <p:spPr>
          <a:xfrm>
            <a:off x="540000" y="431999"/>
            <a:ext cx="11113200" cy="576000"/>
          </a:xfrm>
        </p:spPr>
        <p:txBody>
          <a:bodyPr lIns="0" tIns="0" rIns="0" bIns="0" anchor="t" anchorCtr="0"/>
          <a:lstStyle>
            <a:lvl1pPr>
              <a:lnSpc>
                <a:spcPct val="100000"/>
              </a:lnSpc>
              <a:defRPr>
                <a:solidFill>
                  <a:schemeClr val="accent1"/>
                </a:solidFill>
              </a:defRPr>
            </a:lvl1pPr>
          </a:lstStyle>
          <a:p>
            <a:r>
              <a:rPr lang="cs-CZ" dirty="0"/>
              <a:t>nadpis_</a:t>
            </a:r>
          </a:p>
        </p:txBody>
      </p:sp>
      <p:sp>
        <p:nvSpPr>
          <p:cNvPr id="3" name="Obsah">
            <a:extLst>
              <a:ext uri="{FF2B5EF4-FFF2-40B4-BE49-F238E27FC236}">
                <a16:creationId xmlns:a16="http://schemas.microsoft.com/office/drawing/2014/main" id="{AEEB6F58-E8AC-B8D5-83C8-1BCA62048775}"/>
              </a:ext>
            </a:extLst>
          </p:cNvPr>
          <p:cNvSpPr>
            <a:spLocks noGrp="1"/>
          </p:cNvSpPr>
          <p:nvPr>
            <p:ph idx="1"/>
          </p:nvPr>
        </p:nvSpPr>
        <p:spPr>
          <a:xfrm>
            <a:off x="540000" y="1825625"/>
            <a:ext cx="11113200" cy="4144869"/>
          </a:xfrm>
        </p:spPr>
        <p:txBody>
          <a:bodyPr lIns="0" tIns="0" rIns="0" bIns="0" anchor="t" anchorCtr="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Zástupný symbol pro zápatí 4">
            <a:extLst>
              <a:ext uri="{FF2B5EF4-FFF2-40B4-BE49-F238E27FC236}">
                <a16:creationId xmlns:a16="http://schemas.microsoft.com/office/drawing/2014/main" id="{6784B13E-951A-0E2A-4D1D-C060ED01C0D3}"/>
              </a:ext>
            </a:extLst>
          </p:cNvPr>
          <p:cNvSpPr>
            <a:spLocks noGrp="1"/>
          </p:cNvSpPr>
          <p:nvPr>
            <p:ph type="ftr" sz="quarter" idx="11"/>
          </p:nvPr>
        </p:nvSpPr>
        <p:spPr/>
        <p:txBody>
          <a:bodyPr/>
          <a:lstStyle>
            <a:lvl1pPr algn="ctr">
              <a:defRPr/>
            </a:lvl1pPr>
          </a:lstStyle>
          <a:p>
            <a:r>
              <a:rPr lang="cs-CZ">
                <a:solidFill>
                  <a:schemeClr val="accent3"/>
                </a:solidFill>
              </a:rPr>
              <a:t>DIA.</a:t>
            </a:r>
            <a:r>
              <a:rPr lang="cs-CZ"/>
              <a:t>GOV.CZ</a:t>
            </a:r>
            <a:endParaRPr lang="cs-CZ" dirty="0"/>
          </a:p>
        </p:txBody>
      </p:sp>
      <p:sp>
        <p:nvSpPr>
          <p:cNvPr id="6" name="Zástupný symbol pro číslo snímku 5">
            <a:extLst>
              <a:ext uri="{FF2B5EF4-FFF2-40B4-BE49-F238E27FC236}">
                <a16:creationId xmlns:a16="http://schemas.microsoft.com/office/drawing/2014/main" id="{A8D88A8B-347F-2B19-9AC1-545887309694}"/>
              </a:ext>
            </a:extLst>
          </p:cNvPr>
          <p:cNvSpPr>
            <a:spLocks noGrp="1"/>
          </p:cNvSpPr>
          <p:nvPr>
            <p:ph type="sldNum" sz="quarter" idx="12"/>
          </p:nvPr>
        </p:nvSpPr>
        <p:spPr/>
        <p:txBody>
          <a:bodyPr/>
          <a:lstStyle/>
          <a:p>
            <a:fld id="{F21F385E-1634-DB44-B85F-E63591247372}" type="slidenum">
              <a:rPr lang="cs-CZ" smtClean="0"/>
              <a:t>‹#›</a:t>
            </a:fld>
            <a:endParaRPr lang="cs-CZ"/>
          </a:p>
        </p:txBody>
      </p:sp>
      <p:sp>
        <p:nvSpPr>
          <p:cNvPr id="4" name="Podnadpis">
            <a:extLst>
              <a:ext uri="{FF2B5EF4-FFF2-40B4-BE49-F238E27FC236}">
                <a16:creationId xmlns:a16="http://schemas.microsoft.com/office/drawing/2014/main" id="{84F93504-89B1-112D-FF63-11139C2036DE}"/>
              </a:ext>
            </a:extLst>
          </p:cNvPr>
          <p:cNvSpPr txBox="1">
            <a:spLocks/>
          </p:cNvSpPr>
          <p:nvPr userDrawn="1"/>
        </p:nvSpPr>
        <p:spPr>
          <a:xfrm>
            <a:off x="540000" y="1282799"/>
            <a:ext cx="11113200" cy="451517"/>
          </a:xfrm>
          <a:prstGeom prst="rect">
            <a:avLst/>
          </a:prstGeom>
        </p:spPr>
        <p:txBody>
          <a:bodyPr vert="horz" lIns="0" tIns="0" rIns="0" bIns="0" rtlCol="0" anchor="t" anchorCtr="0">
            <a:normAutofit/>
          </a:bodyPr>
          <a:lstStyle>
            <a:lvl1pPr algn="l" defTabSz="914400" rtl="0" eaLnBrk="1" latinLnBrk="0" hangingPunct="1">
              <a:lnSpc>
                <a:spcPct val="100000"/>
              </a:lnSpc>
              <a:spcBef>
                <a:spcPct val="0"/>
              </a:spcBef>
              <a:buNone/>
              <a:defRPr sz="4400" b="0" i="0" kern="1200" cap="all" baseline="0">
                <a:solidFill>
                  <a:schemeClr val="accent1"/>
                </a:solidFill>
                <a:latin typeface="Azeret Mono Medium" pitchFamily="2" charset="0"/>
                <a:ea typeface="+mj-ea"/>
                <a:cs typeface="+mj-cs"/>
              </a:defRPr>
            </a:lvl1pPr>
          </a:lstStyle>
          <a:p>
            <a:endParaRPr lang="cs-CZ" sz="1800" dirty="0">
              <a:solidFill>
                <a:srgbClr val="2E2D2C"/>
              </a:solidFill>
            </a:endParaRPr>
          </a:p>
        </p:txBody>
      </p:sp>
      <p:sp>
        <p:nvSpPr>
          <p:cNvPr id="8" name="Obsah">
            <a:extLst>
              <a:ext uri="{FF2B5EF4-FFF2-40B4-BE49-F238E27FC236}">
                <a16:creationId xmlns:a16="http://schemas.microsoft.com/office/drawing/2014/main" id="{2A58A94E-2737-0B65-DC6C-F1223EB65FE8}"/>
              </a:ext>
            </a:extLst>
          </p:cNvPr>
          <p:cNvSpPr>
            <a:spLocks noGrp="1"/>
          </p:cNvSpPr>
          <p:nvPr>
            <p:ph idx="13" hasCustomPrompt="1"/>
          </p:nvPr>
        </p:nvSpPr>
        <p:spPr>
          <a:xfrm>
            <a:off x="538800" y="1080000"/>
            <a:ext cx="11113200" cy="440837"/>
          </a:xfrm>
        </p:spPr>
        <p:txBody>
          <a:bodyPr wrap="square" lIns="0" tIns="0" rIns="0" bIns="0" anchor="t" anchorCtr="0">
            <a:noAutofit/>
          </a:bodyPr>
          <a:lstStyle>
            <a:lvl1pPr marL="0" indent="0">
              <a:buNone/>
              <a:defRPr cap="all" baseline="0">
                <a:latin typeface="Azeret Mono" pitchFamily="2" charset="0"/>
                <a:cs typeface="Azeret Mono" pitchFamily="2" charset="0"/>
              </a:defRPr>
            </a:lvl1pPr>
            <a:lvl2pPr marL="216000" indent="0">
              <a:buNone/>
              <a:defRPr cap="all" baseline="0">
                <a:latin typeface="Azeret Mono" pitchFamily="2" charset="0"/>
                <a:cs typeface="Azeret Mono" pitchFamily="2" charset="0"/>
              </a:defRPr>
            </a:lvl2pPr>
            <a:lvl3pPr marL="432000" indent="0">
              <a:buNone/>
              <a:defRPr cap="all" baseline="0">
                <a:latin typeface="Azeret Mono" pitchFamily="2" charset="0"/>
                <a:cs typeface="Azeret Mono" pitchFamily="2" charset="0"/>
              </a:defRPr>
            </a:lvl3pPr>
            <a:lvl4pPr marL="432000" indent="0">
              <a:buNone/>
              <a:defRPr cap="all" baseline="0">
                <a:latin typeface="Azeret Mono" pitchFamily="2" charset="0"/>
                <a:cs typeface="Azeret Mono" pitchFamily="2" charset="0"/>
              </a:defRPr>
            </a:lvl4pPr>
            <a:lvl5pPr marL="432000" indent="0">
              <a:buNone/>
              <a:defRPr cap="all" baseline="0">
                <a:latin typeface="Azeret Mono" pitchFamily="2" charset="0"/>
                <a:cs typeface="Azeret Mono" pitchFamily="2" charset="0"/>
              </a:defRPr>
            </a:lvl5pPr>
          </a:lstStyle>
          <a:p>
            <a:pPr lvl="0"/>
            <a:r>
              <a:rPr lang="cs-CZ" dirty="0"/>
              <a:t>PODTITULEK</a:t>
            </a:r>
          </a:p>
        </p:txBody>
      </p:sp>
    </p:spTree>
    <p:extLst>
      <p:ext uri="{BB962C8B-B14F-4D97-AF65-F5344CB8AC3E}">
        <p14:creationId xmlns:p14="http://schemas.microsoft.com/office/powerpoint/2010/main" val="4047809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_ Předělová strana">
    <p:spTree>
      <p:nvGrpSpPr>
        <p:cNvPr id="1" name=""/>
        <p:cNvGrpSpPr/>
        <p:nvPr/>
      </p:nvGrpSpPr>
      <p:grpSpPr>
        <a:xfrm>
          <a:off x="0" y="0"/>
          <a:ext cx="0" cy="0"/>
          <a:chOff x="0" y="0"/>
          <a:chExt cx="0" cy="0"/>
        </a:xfrm>
      </p:grpSpPr>
      <p:pic>
        <p:nvPicPr>
          <p:cNvPr id="7" name="Obrázek 6">
            <a:extLst>
              <a:ext uri="{FF2B5EF4-FFF2-40B4-BE49-F238E27FC236}">
                <a16:creationId xmlns:a16="http://schemas.microsoft.com/office/drawing/2014/main" id="{60BC63B7-C438-CDCA-2E62-A019E80EF1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0" y="0"/>
            <a:ext cx="12192000" cy="6858000"/>
          </a:xfrm>
          <a:prstGeom prst="rect">
            <a:avLst/>
          </a:prstGeom>
        </p:spPr>
      </p:pic>
      <p:sp>
        <p:nvSpPr>
          <p:cNvPr id="2" name="Nadpis 1">
            <a:extLst>
              <a:ext uri="{FF2B5EF4-FFF2-40B4-BE49-F238E27FC236}">
                <a16:creationId xmlns:a16="http://schemas.microsoft.com/office/drawing/2014/main" id="{22EFDAF7-49CF-94EF-AE6B-E3C8DF5398B4}"/>
              </a:ext>
            </a:extLst>
          </p:cNvPr>
          <p:cNvSpPr>
            <a:spLocks noGrp="1"/>
          </p:cNvSpPr>
          <p:nvPr>
            <p:ph type="title"/>
          </p:nvPr>
        </p:nvSpPr>
        <p:spPr>
          <a:xfrm>
            <a:off x="540000" y="795600"/>
            <a:ext cx="11113200" cy="2358000"/>
          </a:xfrm>
        </p:spPr>
        <p:txBody>
          <a:bodyPr lIns="0" tIns="0" rIns="0" bIns="0" anchor="b">
            <a:normAutofit/>
          </a:bodyPr>
          <a:lstStyle>
            <a:lvl1pPr>
              <a:lnSpc>
                <a:spcPct val="100000"/>
              </a:lnSpc>
              <a:defRPr sz="4800" cap="all" baseline="0">
                <a:solidFill>
                  <a:schemeClr val="accent3"/>
                </a:solidFill>
              </a:defRPr>
            </a:lvl1pPr>
          </a:lstStyle>
          <a:p>
            <a:r>
              <a:rPr lang="cs-CZ"/>
              <a:t>Kliknutím lze upravit styl.</a:t>
            </a:r>
            <a:endParaRPr lang="cs-CZ" dirty="0"/>
          </a:p>
        </p:txBody>
      </p:sp>
      <p:pic>
        <p:nvPicPr>
          <p:cNvPr id="3" name="Grafický objekt 2">
            <a:extLst>
              <a:ext uri="{FF2B5EF4-FFF2-40B4-BE49-F238E27FC236}">
                <a16:creationId xmlns:a16="http://schemas.microsoft.com/office/drawing/2014/main" id="{491657B4-57AA-E6DE-504E-12F9C6477544}"/>
              </a:ext>
              <a:ext uri="{C183D7F6-B498-43B3-948B-1728B52AA6E4}">
                <adec:decorative xmlns:adec="http://schemas.microsoft.com/office/drawing/2017/decorative" val="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40000" y="6022975"/>
            <a:ext cx="1335204" cy="595850"/>
          </a:xfrm>
          <a:prstGeom prst="rect">
            <a:avLst/>
          </a:prstGeom>
        </p:spPr>
      </p:pic>
    </p:spTree>
    <p:extLst>
      <p:ext uri="{BB962C8B-B14F-4D97-AF65-F5344CB8AC3E}">
        <p14:creationId xmlns:p14="http://schemas.microsoft.com/office/powerpoint/2010/main" val="1965044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DIA_ Předělová strana s textem">
    <p:spTree>
      <p:nvGrpSpPr>
        <p:cNvPr id="1" name=""/>
        <p:cNvGrpSpPr/>
        <p:nvPr/>
      </p:nvGrpSpPr>
      <p:grpSpPr>
        <a:xfrm>
          <a:off x="0" y="0"/>
          <a:ext cx="0" cy="0"/>
          <a:chOff x="0" y="0"/>
          <a:chExt cx="0" cy="0"/>
        </a:xfrm>
      </p:grpSpPr>
      <p:pic>
        <p:nvPicPr>
          <p:cNvPr id="22" name="Obrázek 21">
            <a:extLst>
              <a:ext uri="{FF2B5EF4-FFF2-40B4-BE49-F238E27FC236}">
                <a16:creationId xmlns:a16="http://schemas.microsoft.com/office/drawing/2014/main" id="{F230C951-7D24-FA60-D1D6-04D9E8B4331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0" y="0"/>
            <a:ext cx="12192000" cy="6858000"/>
          </a:xfrm>
          <a:prstGeom prst="rect">
            <a:avLst/>
          </a:prstGeom>
        </p:spPr>
      </p:pic>
      <p:sp>
        <p:nvSpPr>
          <p:cNvPr id="2" name="Nadpis 1">
            <a:extLst>
              <a:ext uri="{FF2B5EF4-FFF2-40B4-BE49-F238E27FC236}">
                <a16:creationId xmlns:a16="http://schemas.microsoft.com/office/drawing/2014/main" id="{29A81E2B-67BE-411E-069A-D11A709D2A91}"/>
              </a:ext>
            </a:extLst>
          </p:cNvPr>
          <p:cNvSpPr>
            <a:spLocks noGrp="1"/>
          </p:cNvSpPr>
          <p:nvPr>
            <p:ph type="ctrTitle"/>
          </p:nvPr>
        </p:nvSpPr>
        <p:spPr>
          <a:xfrm>
            <a:off x="540000" y="796500"/>
            <a:ext cx="11113200" cy="2358000"/>
          </a:xfrm>
        </p:spPr>
        <p:txBody>
          <a:bodyPr lIns="0" tIns="0" rIns="0" bIns="0" anchor="b">
            <a:normAutofit/>
          </a:bodyPr>
          <a:lstStyle>
            <a:lvl1pPr algn="l">
              <a:lnSpc>
                <a:spcPct val="100000"/>
              </a:lnSpc>
              <a:defRPr sz="4800" cap="all" baseline="0">
                <a:solidFill>
                  <a:srgbClr val="2E2D2C"/>
                </a:solidFill>
              </a:defRPr>
            </a:lvl1pPr>
          </a:lstStyle>
          <a:p>
            <a:r>
              <a:rPr lang="cs-CZ"/>
              <a:t>Kliknutím lze upravit styl.</a:t>
            </a:r>
            <a:endParaRPr lang="cs-CZ" dirty="0"/>
          </a:p>
        </p:txBody>
      </p:sp>
      <p:sp>
        <p:nvSpPr>
          <p:cNvPr id="3" name="Podnadpis 2">
            <a:extLst>
              <a:ext uri="{FF2B5EF4-FFF2-40B4-BE49-F238E27FC236}">
                <a16:creationId xmlns:a16="http://schemas.microsoft.com/office/drawing/2014/main" id="{916E2C77-4E80-5FA4-572E-5684CCBD049A}"/>
              </a:ext>
            </a:extLst>
          </p:cNvPr>
          <p:cNvSpPr>
            <a:spLocks noGrp="1"/>
          </p:cNvSpPr>
          <p:nvPr>
            <p:ph type="subTitle" idx="1"/>
          </p:nvPr>
        </p:nvSpPr>
        <p:spPr>
          <a:xfrm>
            <a:off x="539999" y="3427200"/>
            <a:ext cx="11113200" cy="2358000"/>
          </a:xfrm>
        </p:spPr>
        <p:txBody>
          <a:bodyPr lIns="0" tIns="0" rIns="0" bIns="0">
            <a:normAutofit/>
          </a:bodyPr>
          <a:lstStyle>
            <a:lvl1pPr marL="0" indent="0" algn="l">
              <a:lnSpc>
                <a:spcPct val="100000"/>
              </a:lnSpc>
              <a:buNone/>
              <a:defRPr sz="2400">
                <a:solidFill>
                  <a:srgbClr val="2E2D2C"/>
                </a:solidFill>
                <a:latin typeface="Azeret Mono" pitchFamily="2" charset="0"/>
                <a:cs typeface="Azeret Mono"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pic>
        <p:nvPicPr>
          <p:cNvPr id="23" name="Grafický objekt 22">
            <a:extLst>
              <a:ext uri="{FF2B5EF4-FFF2-40B4-BE49-F238E27FC236}">
                <a16:creationId xmlns:a16="http://schemas.microsoft.com/office/drawing/2014/main" id="{173ABE62-4F91-DAF7-8357-C88BCA28979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3">
            <a:extLst>
              <a:ext uri="{96DAC541-7B7A-43D3-8B79-37D633B846F1}">
                <asvg:svgBlip xmlns:asvg="http://schemas.microsoft.com/office/drawing/2016/SVG/main" r:embed="rId4"/>
              </a:ext>
            </a:extLst>
          </a:blip>
          <a:stretch>
            <a:fillRect/>
          </a:stretch>
        </p:blipFill>
        <p:spPr>
          <a:xfrm>
            <a:off x="540000" y="6022975"/>
            <a:ext cx="1335204" cy="595850"/>
          </a:xfrm>
          <a:prstGeom prst="rect">
            <a:avLst/>
          </a:prstGeom>
        </p:spPr>
      </p:pic>
    </p:spTree>
    <p:extLst>
      <p:ext uri="{BB962C8B-B14F-4D97-AF65-F5344CB8AC3E}">
        <p14:creationId xmlns:p14="http://schemas.microsoft.com/office/powerpoint/2010/main" val="3366991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_ Předělová strana s textem 2">
    <p:spTree>
      <p:nvGrpSpPr>
        <p:cNvPr id="1" name=""/>
        <p:cNvGrpSpPr/>
        <p:nvPr/>
      </p:nvGrpSpPr>
      <p:grpSpPr>
        <a:xfrm>
          <a:off x="0" y="0"/>
          <a:ext cx="0" cy="0"/>
          <a:chOff x="0" y="0"/>
          <a:chExt cx="0" cy="0"/>
        </a:xfrm>
      </p:grpSpPr>
      <p:pic>
        <p:nvPicPr>
          <p:cNvPr id="22" name="Obrázek 21">
            <a:extLst>
              <a:ext uri="{FF2B5EF4-FFF2-40B4-BE49-F238E27FC236}">
                <a16:creationId xmlns:a16="http://schemas.microsoft.com/office/drawing/2014/main" id="{F230C951-7D24-FA60-D1D6-04D9E8B4331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0" y="0"/>
            <a:ext cx="12192000" cy="6858000"/>
          </a:xfrm>
          <a:prstGeom prst="rect">
            <a:avLst/>
          </a:prstGeom>
        </p:spPr>
      </p:pic>
      <p:sp>
        <p:nvSpPr>
          <p:cNvPr id="2" name="Nadpis 1">
            <a:extLst>
              <a:ext uri="{FF2B5EF4-FFF2-40B4-BE49-F238E27FC236}">
                <a16:creationId xmlns:a16="http://schemas.microsoft.com/office/drawing/2014/main" id="{29A81E2B-67BE-411E-069A-D11A709D2A91}"/>
              </a:ext>
            </a:extLst>
          </p:cNvPr>
          <p:cNvSpPr>
            <a:spLocks noGrp="1"/>
          </p:cNvSpPr>
          <p:nvPr>
            <p:ph type="ctrTitle"/>
          </p:nvPr>
        </p:nvSpPr>
        <p:spPr>
          <a:xfrm>
            <a:off x="540000" y="796500"/>
            <a:ext cx="11113200" cy="2356860"/>
          </a:xfrm>
        </p:spPr>
        <p:txBody>
          <a:bodyPr lIns="0" tIns="0" rIns="0" bIns="0" anchor="b">
            <a:normAutofit/>
          </a:bodyPr>
          <a:lstStyle>
            <a:lvl1pPr algn="l">
              <a:lnSpc>
                <a:spcPct val="100000"/>
              </a:lnSpc>
              <a:defRPr sz="4800" cap="all" baseline="0">
                <a:solidFill>
                  <a:srgbClr val="2E2D2C"/>
                </a:solidFill>
              </a:defRPr>
            </a:lvl1pPr>
          </a:lstStyle>
          <a:p>
            <a:r>
              <a:rPr lang="cs-CZ"/>
              <a:t>Kliknutím lze upravit styl.</a:t>
            </a:r>
            <a:endParaRPr lang="cs-CZ" dirty="0"/>
          </a:p>
        </p:txBody>
      </p:sp>
      <p:sp>
        <p:nvSpPr>
          <p:cNvPr id="3" name="Podnadpis 2">
            <a:extLst>
              <a:ext uri="{FF2B5EF4-FFF2-40B4-BE49-F238E27FC236}">
                <a16:creationId xmlns:a16="http://schemas.microsoft.com/office/drawing/2014/main" id="{916E2C77-4E80-5FA4-572E-5684CCBD049A}"/>
              </a:ext>
            </a:extLst>
          </p:cNvPr>
          <p:cNvSpPr>
            <a:spLocks noGrp="1"/>
          </p:cNvSpPr>
          <p:nvPr>
            <p:ph type="subTitle" idx="1"/>
          </p:nvPr>
        </p:nvSpPr>
        <p:spPr>
          <a:xfrm>
            <a:off x="539999" y="3427200"/>
            <a:ext cx="11113200" cy="2356860"/>
          </a:xfrm>
        </p:spPr>
        <p:txBody>
          <a:bodyPr lIns="0" tIns="0" rIns="0" bIns="0">
            <a:normAutofit/>
          </a:bodyPr>
          <a:lstStyle>
            <a:lvl1pPr marL="0" indent="0" algn="l">
              <a:lnSpc>
                <a:spcPct val="100000"/>
              </a:lnSpc>
              <a:buNone/>
              <a:defRPr sz="2400" baseline="0">
                <a:solidFill>
                  <a:srgbClr val="2E2D2C"/>
                </a:solidFill>
                <a:latin typeface="Arial" panose="020B0604020202020204" pitchFamily="34" charset="0"/>
                <a:cs typeface="Azeret Mono"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pic>
        <p:nvPicPr>
          <p:cNvPr id="23" name="Grafický objekt 22">
            <a:extLst>
              <a:ext uri="{FF2B5EF4-FFF2-40B4-BE49-F238E27FC236}">
                <a16:creationId xmlns:a16="http://schemas.microsoft.com/office/drawing/2014/main" id="{173ABE62-4F91-DAF7-8357-C88BCA28979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3">
            <a:extLst>
              <a:ext uri="{96DAC541-7B7A-43D3-8B79-37D633B846F1}">
                <asvg:svgBlip xmlns:asvg="http://schemas.microsoft.com/office/drawing/2016/SVG/main" r:embed="rId4"/>
              </a:ext>
            </a:extLst>
          </a:blip>
          <a:stretch>
            <a:fillRect/>
          </a:stretch>
        </p:blipFill>
        <p:spPr>
          <a:xfrm>
            <a:off x="540000" y="6022975"/>
            <a:ext cx="1335204" cy="595850"/>
          </a:xfrm>
          <a:prstGeom prst="rect">
            <a:avLst/>
          </a:prstGeom>
        </p:spPr>
      </p:pic>
    </p:spTree>
    <p:extLst>
      <p:ext uri="{BB962C8B-B14F-4D97-AF65-F5344CB8AC3E}">
        <p14:creationId xmlns:p14="http://schemas.microsoft.com/office/powerpoint/2010/main" val="1701937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_ Závěřečná strana">
    <p:spTree>
      <p:nvGrpSpPr>
        <p:cNvPr id="1" name=""/>
        <p:cNvGrpSpPr/>
        <p:nvPr/>
      </p:nvGrpSpPr>
      <p:grpSpPr>
        <a:xfrm>
          <a:off x="0" y="0"/>
          <a:ext cx="0" cy="0"/>
          <a:chOff x="0" y="0"/>
          <a:chExt cx="0" cy="0"/>
        </a:xfrm>
      </p:grpSpPr>
      <p:pic>
        <p:nvPicPr>
          <p:cNvPr id="4" name="Obrázek 3">
            <a:extLst>
              <a:ext uri="{FF2B5EF4-FFF2-40B4-BE49-F238E27FC236}">
                <a16:creationId xmlns:a16="http://schemas.microsoft.com/office/drawing/2014/main" id="{793909D7-0D07-E27F-07C9-DD6B9CEF6D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0" y="0"/>
            <a:ext cx="12192000" cy="6858000"/>
          </a:xfrm>
          <a:prstGeom prst="rect">
            <a:avLst/>
          </a:prstGeom>
        </p:spPr>
      </p:pic>
      <p:pic>
        <p:nvPicPr>
          <p:cNvPr id="6" name="Grafický objekt 5">
            <a:extLst>
              <a:ext uri="{FF2B5EF4-FFF2-40B4-BE49-F238E27FC236}">
                <a16:creationId xmlns:a16="http://schemas.microsoft.com/office/drawing/2014/main" id="{84DC879B-3803-3314-33B3-F397843C098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3">
            <a:extLst>
              <a:ext uri="{96DAC541-7B7A-43D3-8B79-37D633B846F1}">
                <asvg:svgBlip xmlns:asvg="http://schemas.microsoft.com/office/drawing/2016/SVG/main" r:embed="rId4"/>
              </a:ext>
            </a:extLst>
          </a:blip>
          <a:stretch>
            <a:fillRect/>
          </a:stretch>
        </p:blipFill>
        <p:spPr>
          <a:xfrm>
            <a:off x="545275" y="6022973"/>
            <a:ext cx="1335205" cy="595851"/>
          </a:xfrm>
          <a:prstGeom prst="rect">
            <a:avLst/>
          </a:prstGeom>
        </p:spPr>
      </p:pic>
      <p:sp>
        <p:nvSpPr>
          <p:cNvPr id="2" name="Nadpis 1">
            <a:extLst>
              <a:ext uri="{FF2B5EF4-FFF2-40B4-BE49-F238E27FC236}">
                <a16:creationId xmlns:a16="http://schemas.microsoft.com/office/drawing/2014/main" id="{F252827B-6D38-B322-CA78-ACCC78D152B1}"/>
              </a:ext>
            </a:extLst>
          </p:cNvPr>
          <p:cNvSpPr>
            <a:spLocks noGrp="1"/>
          </p:cNvSpPr>
          <p:nvPr>
            <p:ph type="title"/>
          </p:nvPr>
        </p:nvSpPr>
        <p:spPr>
          <a:xfrm>
            <a:off x="540000" y="432000"/>
            <a:ext cx="11113200" cy="842836"/>
          </a:xfrm>
        </p:spPr>
        <p:txBody>
          <a:bodyPr lIns="0" tIns="0" rIns="0" bIns="0" anchor="t">
            <a:noAutofit/>
          </a:bodyPr>
          <a:lstStyle>
            <a:lvl1pPr>
              <a:defRPr sz="4800">
                <a:solidFill>
                  <a:schemeClr val="bg1"/>
                </a:solidFill>
              </a:defRPr>
            </a:lvl1pPr>
          </a:lstStyle>
          <a:p>
            <a:r>
              <a:rPr lang="cs-CZ"/>
              <a:t>Kliknutím lze upravit styl.</a:t>
            </a:r>
            <a:endParaRPr lang="cs-CZ" dirty="0"/>
          </a:p>
        </p:txBody>
      </p:sp>
      <p:sp>
        <p:nvSpPr>
          <p:cNvPr id="3" name="Zástupný symbol pro zápatí 2">
            <a:extLst>
              <a:ext uri="{FF2B5EF4-FFF2-40B4-BE49-F238E27FC236}">
                <a16:creationId xmlns:a16="http://schemas.microsoft.com/office/drawing/2014/main" id="{B2F989C5-DFF7-0DB9-5730-9664254731E4}"/>
              </a:ext>
            </a:extLst>
          </p:cNvPr>
          <p:cNvSpPr>
            <a:spLocks noGrp="1"/>
          </p:cNvSpPr>
          <p:nvPr>
            <p:ph type="ftr" sz="quarter" idx="10"/>
          </p:nvPr>
        </p:nvSpPr>
        <p:spPr>
          <a:xfrm>
            <a:off x="3125786" y="6325354"/>
            <a:ext cx="5940428" cy="365125"/>
          </a:xfrm>
        </p:spPr>
        <p:txBody>
          <a:bodyPr/>
          <a:lstStyle>
            <a:lvl1pPr algn="ctr">
              <a:defRPr>
                <a:solidFill>
                  <a:schemeClr val="accent6"/>
                </a:solidFill>
              </a:defRPr>
            </a:lvl1pPr>
          </a:lstStyle>
          <a:p>
            <a:r>
              <a:rPr lang="cs-CZ" dirty="0">
                <a:solidFill>
                  <a:schemeClr val="bg1"/>
                </a:solidFill>
              </a:rPr>
              <a:t>DIA.</a:t>
            </a:r>
            <a:r>
              <a:rPr lang="cs-CZ" dirty="0">
                <a:solidFill>
                  <a:srgbClr val="46AD48"/>
                </a:solidFill>
              </a:rPr>
              <a:t>GOV.CZ</a:t>
            </a:r>
          </a:p>
        </p:txBody>
      </p:sp>
      <p:sp>
        <p:nvSpPr>
          <p:cNvPr id="5" name="Podnadpis 2">
            <a:extLst>
              <a:ext uri="{FF2B5EF4-FFF2-40B4-BE49-F238E27FC236}">
                <a16:creationId xmlns:a16="http://schemas.microsoft.com/office/drawing/2014/main" id="{32D06495-DF38-EC48-1509-9F5919231512}"/>
              </a:ext>
            </a:extLst>
          </p:cNvPr>
          <p:cNvSpPr>
            <a:spLocks noGrp="1"/>
          </p:cNvSpPr>
          <p:nvPr>
            <p:ph type="subTitle" idx="1"/>
          </p:nvPr>
        </p:nvSpPr>
        <p:spPr>
          <a:xfrm>
            <a:off x="540000" y="1331718"/>
            <a:ext cx="11113200" cy="842836"/>
          </a:xfrm>
        </p:spPr>
        <p:txBody>
          <a:bodyPr lIns="0" tIns="0" rIns="0" bIns="0"/>
          <a:lstStyle>
            <a:lvl1pPr marL="0" indent="0" algn="l">
              <a:lnSpc>
                <a:spcPct val="90000"/>
              </a:lnSpc>
              <a:buNone/>
              <a:defRPr sz="2400" cap="all" baseline="0">
                <a:solidFill>
                  <a:srgbClr val="46AD48"/>
                </a:solidFill>
                <a:latin typeface="Azeret Mono" pitchFamily="2" charset="0"/>
                <a:cs typeface="Azeret Mono"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10" name="Zástupný text 9">
            <a:extLst>
              <a:ext uri="{FF2B5EF4-FFF2-40B4-BE49-F238E27FC236}">
                <a16:creationId xmlns:a16="http://schemas.microsoft.com/office/drawing/2014/main" id="{9ADB2BA1-71A5-16B6-971F-2496046E6D2C}"/>
              </a:ext>
            </a:extLst>
          </p:cNvPr>
          <p:cNvSpPr>
            <a:spLocks noGrp="1"/>
          </p:cNvSpPr>
          <p:nvPr>
            <p:ph type="body" sz="quarter" idx="11"/>
          </p:nvPr>
        </p:nvSpPr>
        <p:spPr>
          <a:xfrm>
            <a:off x="540000" y="3960000"/>
            <a:ext cx="11113200" cy="1864216"/>
          </a:xfrm>
        </p:spPr>
        <p:txBody>
          <a:bodyPr lIns="0" tIns="0" rIns="0" bIns="0">
            <a:noAutofit/>
          </a:bodyPr>
          <a:lstStyle>
            <a:lvl1pPr marL="0" indent="0">
              <a:lnSpc>
                <a:spcPct val="120000"/>
              </a:lnSpc>
              <a:spcBef>
                <a:spcPts val="0"/>
              </a:spcBef>
              <a:spcAft>
                <a:spcPts val="0"/>
              </a:spcAft>
              <a:buNone/>
              <a:defRPr sz="1600">
                <a:solidFill>
                  <a:schemeClr val="bg1"/>
                </a:solidFill>
              </a:defRPr>
            </a:lvl1pPr>
            <a:lvl2pPr marL="320675" indent="0">
              <a:lnSpc>
                <a:spcPct val="120000"/>
              </a:lnSpc>
              <a:spcBef>
                <a:spcPts val="0"/>
              </a:spcBef>
              <a:spcAft>
                <a:spcPts val="0"/>
              </a:spcAft>
              <a:buNone/>
              <a:defRPr sz="1600">
                <a:solidFill>
                  <a:schemeClr val="bg1"/>
                </a:solidFill>
              </a:defRPr>
            </a:lvl2pPr>
            <a:lvl3pPr marL="542925" indent="0">
              <a:lnSpc>
                <a:spcPct val="120000"/>
              </a:lnSpc>
              <a:spcBef>
                <a:spcPts val="0"/>
              </a:spcBef>
              <a:spcAft>
                <a:spcPts val="0"/>
              </a:spcAft>
              <a:buNone/>
              <a:defRPr sz="1600">
                <a:solidFill>
                  <a:schemeClr val="bg1"/>
                </a:solidFill>
              </a:defRPr>
            </a:lvl3pPr>
            <a:lvl4pPr marL="542925" indent="0">
              <a:lnSpc>
                <a:spcPct val="120000"/>
              </a:lnSpc>
              <a:spcBef>
                <a:spcPts val="0"/>
              </a:spcBef>
              <a:spcAft>
                <a:spcPts val="0"/>
              </a:spcAft>
              <a:buNone/>
              <a:defRPr sz="1600">
                <a:solidFill>
                  <a:schemeClr val="bg1"/>
                </a:solidFill>
              </a:defRPr>
            </a:lvl4pPr>
            <a:lvl5pPr marL="542925" indent="0">
              <a:lnSpc>
                <a:spcPct val="120000"/>
              </a:lnSpc>
              <a:spcBef>
                <a:spcPts val="0"/>
              </a:spcBef>
              <a:spcAft>
                <a:spcPts val="0"/>
              </a:spcAft>
              <a:buNone/>
              <a:defRPr sz="1600">
                <a:solidFill>
                  <a:schemeClr val="bg1"/>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2699888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DIA_ Pouze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7F529A9-D500-1273-5E49-F07E56646860}"/>
              </a:ext>
            </a:extLst>
          </p:cNvPr>
          <p:cNvSpPr>
            <a:spLocks noGrp="1"/>
          </p:cNvSpPr>
          <p:nvPr>
            <p:ph type="title"/>
          </p:nvPr>
        </p:nvSpPr>
        <p:spPr>
          <a:xfrm>
            <a:off x="539999" y="431387"/>
            <a:ext cx="11113200" cy="612000"/>
          </a:xfrm>
        </p:spPr>
        <p:txBody>
          <a:bodyPr>
            <a:normAutofit/>
          </a:bodyPr>
          <a:lstStyle>
            <a:lvl1pPr>
              <a:defRPr sz="3600" cap="all" baseline="0"/>
            </a:lvl1pPr>
          </a:lstStyle>
          <a:p>
            <a:r>
              <a:rPr lang="cs-CZ"/>
              <a:t>Kliknutím lze upravit styl.</a:t>
            </a:r>
            <a:endParaRPr lang="cs-CZ" dirty="0"/>
          </a:p>
        </p:txBody>
      </p:sp>
    </p:spTree>
    <p:extLst>
      <p:ext uri="{BB962C8B-B14F-4D97-AF65-F5344CB8AC3E}">
        <p14:creationId xmlns:p14="http://schemas.microsoft.com/office/powerpoint/2010/main" val="4857697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sv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Nadpis">
            <a:extLst>
              <a:ext uri="{FF2B5EF4-FFF2-40B4-BE49-F238E27FC236}">
                <a16:creationId xmlns:a16="http://schemas.microsoft.com/office/drawing/2014/main" id="{DB8E4877-94CD-06BF-64E7-44B6ABB795BB}"/>
              </a:ext>
            </a:extLst>
          </p:cNvPr>
          <p:cNvSpPr>
            <a:spLocks noGrp="1"/>
          </p:cNvSpPr>
          <p:nvPr>
            <p:ph type="title"/>
          </p:nvPr>
        </p:nvSpPr>
        <p:spPr>
          <a:xfrm>
            <a:off x="540000" y="432000"/>
            <a:ext cx="11113200" cy="1234698"/>
          </a:xfrm>
          <a:prstGeom prst="rect">
            <a:avLst/>
          </a:prstGeom>
        </p:spPr>
        <p:txBody>
          <a:bodyPr vert="horz" lIns="0" tIns="0" rIns="0" bIns="0" rtlCol="0" anchor="t" anchorCtr="0">
            <a:normAutofit/>
          </a:bodyPr>
          <a:lstStyle/>
          <a:p>
            <a:r>
              <a:rPr lang="cs-CZ" dirty="0"/>
              <a:t>Nadpis_</a:t>
            </a:r>
          </a:p>
        </p:txBody>
      </p:sp>
      <p:sp>
        <p:nvSpPr>
          <p:cNvPr id="3" name="Text">
            <a:extLst>
              <a:ext uri="{FF2B5EF4-FFF2-40B4-BE49-F238E27FC236}">
                <a16:creationId xmlns:a16="http://schemas.microsoft.com/office/drawing/2014/main" id="{095866B9-FF4B-FA8F-43D9-233B746C81D2}"/>
              </a:ext>
            </a:extLst>
          </p:cNvPr>
          <p:cNvSpPr>
            <a:spLocks noGrp="1"/>
          </p:cNvSpPr>
          <p:nvPr>
            <p:ph type="body" idx="1"/>
          </p:nvPr>
        </p:nvSpPr>
        <p:spPr>
          <a:xfrm>
            <a:off x="540000" y="1825625"/>
            <a:ext cx="11113200" cy="4144869"/>
          </a:xfrm>
          <a:prstGeom prst="rect">
            <a:avLst/>
          </a:prstGeom>
        </p:spPr>
        <p:txBody>
          <a:bodyPr vert="horz" lIns="0" tIns="0" rIns="0" bIns="0" rtlCol="0" anchor="t" anchorCtr="0">
            <a:normAutofit/>
          </a:bodyPr>
          <a:lstStyle/>
          <a:p>
            <a:pPr lvl="0"/>
            <a:r>
              <a:rPr lang="cs-CZ" dirty="0"/>
              <a:t>Po kliknutí můžete upravovat styly textu v předloze.</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5" name="Zápatí dia.gov.cz">
            <a:extLst>
              <a:ext uri="{FF2B5EF4-FFF2-40B4-BE49-F238E27FC236}">
                <a16:creationId xmlns:a16="http://schemas.microsoft.com/office/drawing/2014/main" id="{824AA539-D3C0-6E93-E74F-681DDD08A247}"/>
              </a:ext>
            </a:extLst>
          </p:cNvPr>
          <p:cNvSpPr>
            <a:spLocks noGrp="1"/>
          </p:cNvSpPr>
          <p:nvPr>
            <p:ph type="ftr" sz="quarter" idx="3"/>
          </p:nvPr>
        </p:nvSpPr>
        <p:spPr>
          <a:xfrm>
            <a:off x="3405554" y="6325354"/>
            <a:ext cx="5380892" cy="365125"/>
          </a:xfrm>
          <a:prstGeom prst="rect">
            <a:avLst/>
          </a:prstGeom>
        </p:spPr>
        <p:txBody>
          <a:bodyPr vert="horz" lIns="91440" tIns="45720" rIns="91440" bIns="45720" rtlCol="0" anchor="b"/>
          <a:lstStyle>
            <a:lvl1pPr algn="l">
              <a:defRPr sz="1000" b="0" i="0">
                <a:solidFill>
                  <a:schemeClr val="accent1"/>
                </a:solidFill>
                <a:latin typeface="Azeret Mono" pitchFamily="2" charset="0"/>
                <a:cs typeface="Azeret Mono" pitchFamily="2" charset="0"/>
              </a:defRPr>
            </a:lvl1pPr>
          </a:lstStyle>
          <a:p>
            <a:pPr algn="ctr"/>
            <a:r>
              <a:rPr lang="cs-CZ" dirty="0">
                <a:solidFill>
                  <a:schemeClr val="accent3"/>
                </a:solidFill>
              </a:rPr>
              <a:t>DIA.</a:t>
            </a:r>
            <a:r>
              <a:rPr lang="cs-CZ" dirty="0"/>
              <a:t>GOV.CZ</a:t>
            </a:r>
          </a:p>
        </p:txBody>
      </p:sp>
      <p:sp>
        <p:nvSpPr>
          <p:cNvPr id="6" name="Číslo snímku">
            <a:extLst>
              <a:ext uri="{FF2B5EF4-FFF2-40B4-BE49-F238E27FC236}">
                <a16:creationId xmlns:a16="http://schemas.microsoft.com/office/drawing/2014/main" id="{6F5FBFCB-C39A-B440-936C-FA3E617E0BC8}"/>
              </a:ext>
            </a:extLst>
          </p:cNvPr>
          <p:cNvSpPr>
            <a:spLocks noGrp="1"/>
          </p:cNvSpPr>
          <p:nvPr>
            <p:ph type="sldNum" sz="quarter" idx="4"/>
          </p:nvPr>
        </p:nvSpPr>
        <p:spPr>
          <a:xfrm>
            <a:off x="9831571" y="6325354"/>
            <a:ext cx="1921042" cy="365125"/>
          </a:xfrm>
          <a:prstGeom prst="rect">
            <a:avLst/>
          </a:prstGeom>
        </p:spPr>
        <p:txBody>
          <a:bodyPr vert="horz" lIns="91440" tIns="45720" rIns="91440" bIns="45720" rtlCol="0" anchor="b"/>
          <a:lstStyle>
            <a:lvl1pPr algn="r">
              <a:defRPr sz="1000" b="0" i="0">
                <a:solidFill>
                  <a:schemeClr val="accent1"/>
                </a:solidFill>
                <a:latin typeface="Azeret Mono" pitchFamily="2" charset="0"/>
                <a:cs typeface="Azeret Mono" pitchFamily="2" charset="0"/>
              </a:defRPr>
            </a:lvl1pPr>
          </a:lstStyle>
          <a:p>
            <a:fld id="{F21F385E-1634-DB44-B85F-E63591247372}" type="slidenum">
              <a:rPr lang="cs-CZ" smtClean="0"/>
              <a:pPr/>
              <a:t>‹#›</a:t>
            </a:fld>
            <a:endParaRPr lang="cs-CZ" dirty="0"/>
          </a:p>
        </p:txBody>
      </p:sp>
      <p:pic>
        <p:nvPicPr>
          <p:cNvPr id="10" name="Logo Digitální a Informační agentura">
            <a:extLst>
              <a:ext uri="{FF2B5EF4-FFF2-40B4-BE49-F238E27FC236}">
                <a16:creationId xmlns:a16="http://schemas.microsoft.com/office/drawing/2014/main" id="{1391B34F-7EA5-7A87-B33E-6D1F2140BB7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userDrawn="1"/>
        </p:nvPicPr>
        <p:blipFill>
          <a:blip r:embed="rId22">
            <a:extLst>
              <a:ext uri="{96DAC541-7B7A-43D3-8B79-37D633B846F1}">
                <asvg:svgBlip xmlns:asvg="http://schemas.microsoft.com/office/drawing/2016/SVG/main" r:embed="rId23"/>
              </a:ext>
            </a:extLst>
          </a:blip>
          <a:stretch>
            <a:fillRect/>
          </a:stretch>
        </p:blipFill>
        <p:spPr>
          <a:xfrm>
            <a:off x="543299" y="6021421"/>
            <a:ext cx="1336305" cy="596342"/>
          </a:xfrm>
          <a:prstGeom prst="rect">
            <a:avLst/>
          </a:prstGeom>
        </p:spPr>
      </p:pic>
    </p:spTree>
    <p:extLst>
      <p:ext uri="{BB962C8B-B14F-4D97-AF65-F5344CB8AC3E}">
        <p14:creationId xmlns:p14="http://schemas.microsoft.com/office/powerpoint/2010/main" val="68603374"/>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50" r:id="rId3"/>
    <p:sldLayoutId id="2147483671" r:id="rId4"/>
    <p:sldLayoutId id="2147483651" r:id="rId5"/>
    <p:sldLayoutId id="2147483649" r:id="rId6"/>
    <p:sldLayoutId id="2147483670" r:id="rId7"/>
    <p:sldLayoutId id="2147483663" r:id="rId8"/>
    <p:sldLayoutId id="2147483668" r:id="rId9"/>
    <p:sldLayoutId id="2147483655" r:id="rId10"/>
    <p:sldLayoutId id="2147483652" r:id="rId11"/>
    <p:sldLayoutId id="2147483669" r:id="rId12"/>
    <p:sldLayoutId id="2147483653" r:id="rId13"/>
    <p:sldLayoutId id="2147483664" r:id="rId14"/>
    <p:sldLayoutId id="2147483656" r:id="rId15"/>
    <p:sldLayoutId id="2147483667" r:id="rId16"/>
    <p:sldLayoutId id="2147483666" r:id="rId17"/>
    <p:sldLayoutId id="2147483658" r:id="rId18"/>
    <p:sldLayoutId id="2147483659" r:id="rId19"/>
  </p:sldLayoutIdLst>
  <p:hf hdr="0" dt="0"/>
  <p:txStyles>
    <p:titleStyle>
      <a:lvl1pPr algn="l" defTabSz="914400" rtl="0" eaLnBrk="1" latinLnBrk="0" hangingPunct="1">
        <a:lnSpc>
          <a:spcPct val="100000"/>
        </a:lnSpc>
        <a:spcBef>
          <a:spcPct val="0"/>
        </a:spcBef>
        <a:buNone/>
        <a:defRPr sz="3600" b="0" i="0" kern="1200" cap="all" baseline="0">
          <a:solidFill>
            <a:schemeClr val="accent1"/>
          </a:solidFill>
          <a:latin typeface="Azeret Mono Medium" pitchFamily="2" charset="0"/>
          <a:ea typeface="+mj-ea"/>
          <a:cs typeface="+mj-cs"/>
        </a:defRPr>
      </a:lvl1pPr>
    </p:titleStyle>
    <p:bodyStyle>
      <a:lvl1pPr marL="288000" indent="-288000" algn="l" defTabSz="914400" rtl="0" eaLnBrk="1" latinLnBrk="0" hangingPunct="1">
        <a:lnSpc>
          <a:spcPct val="120000"/>
        </a:lnSpc>
        <a:spcBef>
          <a:spcPts val="800"/>
        </a:spcBef>
        <a:spcAft>
          <a:spcPts val="400"/>
        </a:spcAft>
        <a:buClr>
          <a:schemeClr val="accent1"/>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1pPr>
      <a:lvl2pPr marL="576000" indent="-288000" algn="l" defTabSz="914400" rtl="0" eaLnBrk="1" latinLnBrk="0" hangingPunct="1">
        <a:lnSpc>
          <a:spcPct val="120000"/>
        </a:lnSpc>
        <a:spcBef>
          <a:spcPts val="800"/>
        </a:spcBef>
        <a:spcAft>
          <a:spcPts val="400"/>
        </a:spcAft>
        <a:buClr>
          <a:schemeClr val="accent1"/>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2pPr>
      <a:lvl3pPr marL="864000" indent="-288000" algn="l" defTabSz="914400" rtl="0" eaLnBrk="1" latinLnBrk="0" hangingPunct="1">
        <a:lnSpc>
          <a:spcPct val="120000"/>
        </a:lnSpc>
        <a:spcBef>
          <a:spcPts val="800"/>
        </a:spcBef>
        <a:spcAft>
          <a:spcPts val="400"/>
        </a:spcAft>
        <a:buClr>
          <a:srgbClr val="767676"/>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3pPr>
      <a:lvl4pPr marL="864000" indent="-288000" algn="l" defTabSz="914400" rtl="0" eaLnBrk="1" latinLnBrk="0" hangingPunct="1">
        <a:lnSpc>
          <a:spcPct val="120000"/>
        </a:lnSpc>
        <a:spcBef>
          <a:spcPts val="800"/>
        </a:spcBef>
        <a:spcAft>
          <a:spcPts val="400"/>
        </a:spcAft>
        <a:buClr>
          <a:srgbClr val="767676"/>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4pPr>
      <a:lvl5pPr marL="864000" indent="-288000" algn="l" defTabSz="914400" rtl="0" eaLnBrk="1" latinLnBrk="0" hangingPunct="1">
        <a:lnSpc>
          <a:spcPct val="120000"/>
        </a:lnSpc>
        <a:spcBef>
          <a:spcPts val="800"/>
        </a:spcBef>
        <a:spcAft>
          <a:spcPts val="400"/>
        </a:spcAft>
        <a:buClr>
          <a:srgbClr val="767676"/>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digitalniagentura-my.sharepoint.com/:w:/g/personal/jan_petr_dia_gov_cz/Eb_hNGhBp55HruCNjI7rGOYBRkOPlYVzavzDriEp4D17jg?e=aLWjno"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hyperlink" Target="https://digitalniagentura-my.sharepoint.com/:p:/g/personal/jan_petr_dia_gov_cz/Ea2CARhDNYFJrGWQaXVYGXUBRx8sY24w59SatKk87W9vLw?e=nxAxvq" TargetMode="Externa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hyperlink" Target="https://archi.gov.cz/znalostni_baze:zjednodusene_formulare"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identita.gov.cz/" TargetMode="External"/><Relationship Id="rId2" Type="http://schemas.openxmlformats.org/officeDocument/2006/relationships/image" Target="../media/image12.png"/><Relationship Id="rId1" Type="http://schemas.openxmlformats.org/officeDocument/2006/relationships/slideLayout" Target="../slideLayouts/slideLayout3.xml"/><Relationship Id="rId4" Type="http://schemas.openxmlformats.org/officeDocument/2006/relationships/hyperlink" Target="https://digitalniagentura-my.sharepoint.com/:p:/g/personal/jan_petr_dia_gov_cz/EdfLaveGNj5GpTD8bPhDE5IByuzDkTMIA6Y54q_B_-sRWw?e=hkCWcb"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8B04F70-7456-297E-EB64-30FBF058BC43}"/>
              </a:ext>
            </a:extLst>
          </p:cNvPr>
          <p:cNvSpPr>
            <a:spLocks noGrp="1"/>
          </p:cNvSpPr>
          <p:nvPr>
            <p:ph type="title"/>
          </p:nvPr>
        </p:nvSpPr>
        <p:spPr/>
        <p:txBody>
          <a:bodyPr/>
          <a:lstStyle/>
          <a:p>
            <a:r>
              <a:rPr lang="cs-CZ" dirty="0"/>
              <a:t>Zjednodušené formuláře II</a:t>
            </a:r>
            <a:br>
              <a:rPr lang="cs-CZ" dirty="0"/>
            </a:br>
            <a:r>
              <a:rPr lang="cs-CZ" sz="3200" dirty="0"/>
              <a:t>Zákon o právu na digitální služby</a:t>
            </a:r>
            <a:endParaRPr lang="cs-CZ" dirty="0"/>
          </a:p>
        </p:txBody>
      </p:sp>
      <p:sp>
        <p:nvSpPr>
          <p:cNvPr id="3" name="Zástupný symbol pro zápatí 2">
            <a:extLst>
              <a:ext uri="{FF2B5EF4-FFF2-40B4-BE49-F238E27FC236}">
                <a16:creationId xmlns:a16="http://schemas.microsoft.com/office/drawing/2014/main" id="{915842BD-64E8-E6D6-8222-0C2AA221E21F}"/>
              </a:ext>
            </a:extLst>
          </p:cNvPr>
          <p:cNvSpPr>
            <a:spLocks noGrp="1"/>
          </p:cNvSpPr>
          <p:nvPr>
            <p:ph type="ftr" sz="quarter" idx="10"/>
          </p:nvPr>
        </p:nvSpPr>
        <p:spPr/>
        <p:txBody>
          <a:bodyPr/>
          <a:lstStyle/>
          <a:p>
            <a:r>
              <a:rPr lang="cs-CZ">
                <a:solidFill>
                  <a:schemeClr val="accent3"/>
                </a:solidFill>
              </a:rPr>
              <a:t>DIA.</a:t>
            </a:r>
            <a:r>
              <a:rPr lang="cs-CZ"/>
              <a:t>GOV.CZ</a:t>
            </a:r>
            <a:endParaRPr lang="cs-CZ" dirty="0"/>
          </a:p>
        </p:txBody>
      </p:sp>
      <p:sp>
        <p:nvSpPr>
          <p:cNvPr id="4" name="Podnadpis 3">
            <a:extLst>
              <a:ext uri="{FF2B5EF4-FFF2-40B4-BE49-F238E27FC236}">
                <a16:creationId xmlns:a16="http://schemas.microsoft.com/office/drawing/2014/main" id="{1EA4F850-D813-65D2-B13B-CFBE1FC8DAE6}"/>
              </a:ext>
            </a:extLst>
          </p:cNvPr>
          <p:cNvSpPr>
            <a:spLocks noGrp="1"/>
          </p:cNvSpPr>
          <p:nvPr>
            <p:ph type="subTitle" idx="1"/>
          </p:nvPr>
        </p:nvSpPr>
        <p:spPr>
          <a:xfrm>
            <a:off x="539999" y="3061252"/>
            <a:ext cx="11113200" cy="1377547"/>
          </a:xfrm>
        </p:spPr>
        <p:txBody>
          <a:bodyPr>
            <a:normAutofit lnSpcReduction="10000"/>
          </a:bodyPr>
          <a:lstStyle/>
          <a:p>
            <a:r>
              <a:rPr lang="cs-CZ" sz="2400" dirty="0"/>
              <a:t>28.7.2025</a:t>
            </a:r>
          </a:p>
          <a:p>
            <a:endParaRPr lang="cs-CZ" sz="2400" dirty="0"/>
          </a:p>
          <a:p>
            <a:r>
              <a:rPr lang="cs-CZ" dirty="0"/>
              <a:t>JAN PETR</a:t>
            </a:r>
            <a:r>
              <a:rPr lang="cs-CZ" dirty="0">
                <a:solidFill>
                  <a:schemeClr val="accent1"/>
                </a:solidFill>
              </a:rPr>
              <a:t>_</a:t>
            </a:r>
          </a:p>
        </p:txBody>
      </p:sp>
    </p:spTree>
    <p:extLst>
      <p:ext uri="{BB962C8B-B14F-4D97-AF65-F5344CB8AC3E}">
        <p14:creationId xmlns:p14="http://schemas.microsoft.com/office/powerpoint/2010/main" val="2489797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E233379-964D-10F6-64C6-FDCE9A427CDF}"/>
              </a:ext>
            </a:extLst>
          </p:cNvPr>
          <p:cNvSpPr>
            <a:spLocks noGrp="1"/>
          </p:cNvSpPr>
          <p:nvPr>
            <p:ph type="title"/>
          </p:nvPr>
        </p:nvSpPr>
        <p:spPr/>
        <p:txBody>
          <a:bodyPr/>
          <a:lstStyle/>
          <a:p>
            <a:r>
              <a:rPr lang="cs-CZ" dirty="0"/>
              <a:t>Jednoduché Číselníky</a:t>
            </a:r>
          </a:p>
        </p:txBody>
      </p:sp>
      <p:sp>
        <p:nvSpPr>
          <p:cNvPr id="3" name="Zástupný obsah 2">
            <a:extLst>
              <a:ext uri="{FF2B5EF4-FFF2-40B4-BE49-F238E27FC236}">
                <a16:creationId xmlns:a16="http://schemas.microsoft.com/office/drawing/2014/main" id="{F78F19F7-6ED9-66B6-2254-A6BE46EF4E4A}"/>
              </a:ext>
            </a:extLst>
          </p:cNvPr>
          <p:cNvSpPr>
            <a:spLocks noGrp="1"/>
          </p:cNvSpPr>
          <p:nvPr>
            <p:ph idx="1"/>
          </p:nvPr>
        </p:nvSpPr>
        <p:spPr/>
        <p:txBody>
          <a:bodyPr/>
          <a:lstStyle/>
          <a:p>
            <a:r>
              <a:rPr lang="cs-CZ" dirty="0"/>
              <a:t>V rámci zjednodušených formulářů přibude i nová proměnná číselníky v rámci které si uživatel bude vybírat data z číselníku z roletového menu</a:t>
            </a:r>
          </a:p>
          <a:p>
            <a:r>
              <a:rPr lang="cs-CZ" dirty="0"/>
              <a:t>Tuto proměnnou bude možné použít jako jednu v rámci pěti proměnných </a:t>
            </a:r>
          </a:p>
        </p:txBody>
      </p:sp>
      <p:sp>
        <p:nvSpPr>
          <p:cNvPr id="4" name="Zástupný symbol pro zápatí 3">
            <a:extLst>
              <a:ext uri="{FF2B5EF4-FFF2-40B4-BE49-F238E27FC236}">
                <a16:creationId xmlns:a16="http://schemas.microsoft.com/office/drawing/2014/main" id="{059F9B30-2328-6023-D767-ACC7CED8718D}"/>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4BE82931-955A-6CB6-D6C9-287DBC6BDE4F}"/>
              </a:ext>
            </a:extLst>
          </p:cNvPr>
          <p:cNvSpPr>
            <a:spLocks noGrp="1"/>
          </p:cNvSpPr>
          <p:nvPr>
            <p:ph type="sldNum" sz="quarter" idx="12"/>
          </p:nvPr>
        </p:nvSpPr>
        <p:spPr/>
        <p:txBody>
          <a:bodyPr/>
          <a:lstStyle/>
          <a:p>
            <a:fld id="{F21F385E-1634-DB44-B85F-E63591247372}" type="slidenum">
              <a:rPr lang="cs-CZ" smtClean="0"/>
              <a:t>10</a:t>
            </a:fld>
            <a:endParaRPr lang="cs-CZ"/>
          </a:p>
        </p:txBody>
      </p:sp>
    </p:spTree>
    <p:extLst>
      <p:ext uri="{BB962C8B-B14F-4D97-AF65-F5344CB8AC3E}">
        <p14:creationId xmlns:p14="http://schemas.microsoft.com/office/powerpoint/2010/main" val="3587681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6447E18-A771-6B4E-8B08-ADB11E8C93E8}"/>
              </a:ext>
            </a:extLst>
          </p:cNvPr>
          <p:cNvSpPr>
            <a:spLocks noGrp="1"/>
          </p:cNvSpPr>
          <p:nvPr>
            <p:ph type="ctrTitle"/>
          </p:nvPr>
        </p:nvSpPr>
        <p:spPr/>
        <p:txBody>
          <a:bodyPr/>
          <a:lstStyle/>
          <a:p>
            <a:r>
              <a:rPr lang="cs-CZ" dirty="0"/>
              <a:t>Často kladené otázky_</a:t>
            </a:r>
          </a:p>
        </p:txBody>
      </p:sp>
      <p:sp>
        <p:nvSpPr>
          <p:cNvPr id="3" name="Podnadpis 2">
            <a:extLst>
              <a:ext uri="{FF2B5EF4-FFF2-40B4-BE49-F238E27FC236}">
                <a16:creationId xmlns:a16="http://schemas.microsoft.com/office/drawing/2014/main" id="{91F17FB9-228B-3C69-BC7D-0F31877ED854}"/>
              </a:ext>
            </a:extLst>
          </p:cNvPr>
          <p:cNvSpPr>
            <a:spLocks noGrp="1"/>
          </p:cNvSpPr>
          <p:nvPr>
            <p:ph type="subTitle" idx="1"/>
          </p:nvPr>
        </p:nvSpPr>
        <p:spPr/>
        <p:txBody>
          <a:bodyPr/>
          <a:lstStyle/>
          <a:p>
            <a:endParaRPr lang="cs-CZ"/>
          </a:p>
        </p:txBody>
      </p:sp>
    </p:spTree>
    <p:extLst>
      <p:ext uri="{BB962C8B-B14F-4D97-AF65-F5344CB8AC3E}">
        <p14:creationId xmlns:p14="http://schemas.microsoft.com/office/powerpoint/2010/main" val="3768124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D5C4A70-776C-AA17-69D1-6DDDA0E5C1AC}"/>
              </a:ext>
            </a:extLst>
          </p:cNvPr>
          <p:cNvSpPr>
            <a:spLocks noGrp="1"/>
          </p:cNvSpPr>
          <p:nvPr>
            <p:ph type="title"/>
          </p:nvPr>
        </p:nvSpPr>
        <p:spPr/>
        <p:txBody>
          <a:bodyPr/>
          <a:lstStyle/>
          <a:p>
            <a:r>
              <a:rPr lang="cs-CZ" dirty="0"/>
              <a:t>Formuláře pro registr zastoupení</a:t>
            </a:r>
          </a:p>
        </p:txBody>
      </p:sp>
      <p:sp>
        <p:nvSpPr>
          <p:cNvPr id="3" name="Zástupný obsah 2">
            <a:extLst>
              <a:ext uri="{FF2B5EF4-FFF2-40B4-BE49-F238E27FC236}">
                <a16:creationId xmlns:a16="http://schemas.microsoft.com/office/drawing/2014/main" id="{041141C0-AEE0-9272-6925-EFCD867E4D9E}"/>
              </a:ext>
            </a:extLst>
          </p:cNvPr>
          <p:cNvSpPr>
            <a:spLocks noGrp="1"/>
          </p:cNvSpPr>
          <p:nvPr>
            <p:ph idx="1"/>
          </p:nvPr>
        </p:nvSpPr>
        <p:spPr/>
        <p:txBody>
          <a:bodyPr/>
          <a:lstStyle/>
          <a:p>
            <a:r>
              <a:rPr lang="cs-CZ" dirty="0"/>
              <a:t>Implicitní šablony i explicitní šablony jsou funkční, bohužel proces vytváření explicitních šablon je poněkud komplikovaný</a:t>
            </a:r>
          </a:p>
          <a:p>
            <a:r>
              <a:rPr lang="cs-CZ" dirty="0"/>
              <a:t>V rámci Registru zastoupení jsou zatím nutné dva kroky:</a:t>
            </a:r>
          </a:p>
          <a:p>
            <a:pPr lvl="1"/>
            <a:r>
              <a:rPr lang="cs-CZ" dirty="0"/>
              <a:t>Vytvoření šablony</a:t>
            </a:r>
          </a:p>
          <a:p>
            <a:pPr lvl="1"/>
            <a:r>
              <a:rPr lang="cs-CZ" dirty="0"/>
              <a:t>Vytvoření formuláře pro oprávnění k zastupování</a:t>
            </a:r>
          </a:p>
          <a:p>
            <a:r>
              <a:rPr lang="cs-CZ" dirty="0"/>
              <a:t>V nové verzi bude možné vytvořit jednoduchý formulář přímo při vytváření šablony </a:t>
            </a:r>
          </a:p>
        </p:txBody>
      </p:sp>
      <p:sp>
        <p:nvSpPr>
          <p:cNvPr id="4" name="Zástupný symbol pro zápatí 3">
            <a:extLst>
              <a:ext uri="{FF2B5EF4-FFF2-40B4-BE49-F238E27FC236}">
                <a16:creationId xmlns:a16="http://schemas.microsoft.com/office/drawing/2014/main" id="{BDAA46A3-4EB4-D371-D78B-8AE5078D572C}"/>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E0DBE6DD-4A3A-F8AF-CF9A-77E9B1DEFD51}"/>
              </a:ext>
            </a:extLst>
          </p:cNvPr>
          <p:cNvSpPr>
            <a:spLocks noGrp="1"/>
          </p:cNvSpPr>
          <p:nvPr>
            <p:ph type="sldNum" sz="quarter" idx="12"/>
          </p:nvPr>
        </p:nvSpPr>
        <p:spPr/>
        <p:txBody>
          <a:bodyPr/>
          <a:lstStyle/>
          <a:p>
            <a:fld id="{F21F385E-1634-DB44-B85F-E63591247372}" type="slidenum">
              <a:rPr lang="cs-CZ" smtClean="0"/>
              <a:t>12</a:t>
            </a:fld>
            <a:endParaRPr lang="cs-CZ"/>
          </a:p>
        </p:txBody>
      </p:sp>
    </p:spTree>
    <p:extLst>
      <p:ext uri="{BB962C8B-B14F-4D97-AF65-F5344CB8AC3E}">
        <p14:creationId xmlns:p14="http://schemas.microsoft.com/office/powerpoint/2010/main" val="13398033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5B0F790-3F00-0E20-228D-66136C02BB32}"/>
              </a:ext>
            </a:extLst>
          </p:cNvPr>
          <p:cNvSpPr>
            <a:spLocks noGrp="1"/>
          </p:cNvSpPr>
          <p:nvPr>
            <p:ph type="title"/>
          </p:nvPr>
        </p:nvSpPr>
        <p:spPr/>
        <p:txBody>
          <a:bodyPr/>
          <a:lstStyle/>
          <a:p>
            <a:r>
              <a:rPr lang="cs-CZ" dirty="0"/>
              <a:t>Bylo zablokováno vyskakovací okno</a:t>
            </a:r>
          </a:p>
        </p:txBody>
      </p:sp>
      <p:sp>
        <p:nvSpPr>
          <p:cNvPr id="3" name="Zástupný obsah 2">
            <a:extLst>
              <a:ext uri="{FF2B5EF4-FFF2-40B4-BE49-F238E27FC236}">
                <a16:creationId xmlns:a16="http://schemas.microsoft.com/office/drawing/2014/main" id="{108CFFCD-2DD3-273A-F8FE-C282DF71A592}"/>
              </a:ext>
            </a:extLst>
          </p:cNvPr>
          <p:cNvSpPr>
            <a:spLocks noGrp="1"/>
          </p:cNvSpPr>
          <p:nvPr>
            <p:ph idx="1"/>
          </p:nvPr>
        </p:nvSpPr>
        <p:spPr>
          <a:xfrm>
            <a:off x="540000" y="1825626"/>
            <a:ext cx="5135971" cy="1910034"/>
          </a:xfrm>
        </p:spPr>
        <p:txBody>
          <a:bodyPr>
            <a:normAutofit/>
          </a:bodyPr>
          <a:lstStyle/>
          <a:p>
            <a:r>
              <a:rPr lang="cs-CZ" dirty="0"/>
              <a:t>Zobrazení náhledu vyžaduje povolení vyskakovacího okna pro tento WEB</a:t>
            </a:r>
          </a:p>
          <a:p>
            <a:r>
              <a:rPr lang="cs-CZ" dirty="0"/>
              <a:t>Povolení lze zadat jednorázově pro daný formulář  kliknutím na příkazový řádek nebo v nastavení pro příslušný web </a:t>
            </a:r>
          </a:p>
        </p:txBody>
      </p:sp>
      <p:sp>
        <p:nvSpPr>
          <p:cNvPr id="4" name="Zástupný symbol pro zápatí 3">
            <a:extLst>
              <a:ext uri="{FF2B5EF4-FFF2-40B4-BE49-F238E27FC236}">
                <a16:creationId xmlns:a16="http://schemas.microsoft.com/office/drawing/2014/main" id="{F2A05A9D-FE82-7350-F1EE-A8CA0A176EAC}"/>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6970D7F3-9032-5284-6D14-4245D017BF59}"/>
              </a:ext>
            </a:extLst>
          </p:cNvPr>
          <p:cNvSpPr>
            <a:spLocks noGrp="1"/>
          </p:cNvSpPr>
          <p:nvPr>
            <p:ph type="sldNum" sz="quarter" idx="12"/>
          </p:nvPr>
        </p:nvSpPr>
        <p:spPr/>
        <p:txBody>
          <a:bodyPr/>
          <a:lstStyle/>
          <a:p>
            <a:fld id="{F21F385E-1634-DB44-B85F-E63591247372}" type="slidenum">
              <a:rPr lang="cs-CZ" smtClean="0"/>
              <a:t>13</a:t>
            </a:fld>
            <a:endParaRPr lang="cs-CZ"/>
          </a:p>
        </p:txBody>
      </p:sp>
      <p:pic>
        <p:nvPicPr>
          <p:cNvPr id="6" name="Obrázek 5">
            <a:extLst>
              <a:ext uri="{FF2B5EF4-FFF2-40B4-BE49-F238E27FC236}">
                <a16:creationId xmlns:a16="http://schemas.microsoft.com/office/drawing/2014/main" id="{46E33468-9DD7-5B1F-6F8A-C6E26EB21C44}"/>
              </a:ext>
            </a:extLst>
          </p:cNvPr>
          <p:cNvPicPr>
            <a:picLocks noChangeAspect="1"/>
          </p:cNvPicPr>
          <p:nvPr/>
        </p:nvPicPr>
        <p:blipFill>
          <a:blip r:embed="rId2"/>
          <a:stretch>
            <a:fillRect/>
          </a:stretch>
        </p:blipFill>
        <p:spPr>
          <a:xfrm>
            <a:off x="7218381" y="1252500"/>
            <a:ext cx="3729356" cy="2483160"/>
          </a:xfrm>
          <a:prstGeom prst="rect">
            <a:avLst/>
          </a:prstGeom>
        </p:spPr>
      </p:pic>
      <p:pic>
        <p:nvPicPr>
          <p:cNvPr id="7" name="Obrázek 6">
            <a:extLst>
              <a:ext uri="{FF2B5EF4-FFF2-40B4-BE49-F238E27FC236}">
                <a16:creationId xmlns:a16="http://schemas.microsoft.com/office/drawing/2014/main" id="{FB6D625E-EF07-B116-44B6-736796EC559B}"/>
              </a:ext>
            </a:extLst>
          </p:cNvPr>
          <p:cNvPicPr>
            <a:picLocks noChangeAspect="1"/>
          </p:cNvPicPr>
          <p:nvPr/>
        </p:nvPicPr>
        <p:blipFill>
          <a:blip r:embed="rId3"/>
          <a:stretch>
            <a:fillRect/>
          </a:stretch>
        </p:blipFill>
        <p:spPr>
          <a:xfrm>
            <a:off x="358697" y="3926370"/>
            <a:ext cx="7772400" cy="573885"/>
          </a:xfrm>
          <a:prstGeom prst="rect">
            <a:avLst/>
          </a:prstGeom>
        </p:spPr>
      </p:pic>
      <p:sp>
        <p:nvSpPr>
          <p:cNvPr id="8" name="TextovéPole 7">
            <a:extLst>
              <a:ext uri="{FF2B5EF4-FFF2-40B4-BE49-F238E27FC236}">
                <a16:creationId xmlns:a16="http://schemas.microsoft.com/office/drawing/2014/main" id="{7C5E4080-D893-CA5A-EDA6-2560024B338B}"/>
              </a:ext>
            </a:extLst>
          </p:cNvPr>
          <p:cNvSpPr txBox="1"/>
          <p:nvPr/>
        </p:nvSpPr>
        <p:spPr>
          <a:xfrm>
            <a:off x="1182029" y="2386361"/>
            <a:ext cx="0" cy="0"/>
          </a:xfrm>
          <a:prstGeom prst="rect">
            <a:avLst/>
          </a:prstGeom>
        </p:spPr>
        <p:txBody>
          <a:bodyPr vert="horz" wrap="none" lIns="0" tIns="0" rIns="0" bIns="0" rtlCol="0" anchor="t" anchorCtr="0">
            <a:normAutofit fontScale="25000" lnSpcReduction="20000"/>
          </a:bodyPr>
          <a:lstStyle/>
          <a:p>
            <a:pPr algn="l"/>
            <a:endParaRPr lang="cs-CZ" sz="1800" dirty="0">
              <a:solidFill>
                <a:srgbClr val="2E2D2C"/>
              </a:solidFill>
            </a:endParaRPr>
          </a:p>
        </p:txBody>
      </p:sp>
      <p:pic>
        <p:nvPicPr>
          <p:cNvPr id="9" name="Obrázek 8">
            <a:extLst>
              <a:ext uri="{FF2B5EF4-FFF2-40B4-BE49-F238E27FC236}">
                <a16:creationId xmlns:a16="http://schemas.microsoft.com/office/drawing/2014/main" id="{BFB900F8-81B4-1E2D-040C-DD3AA4DB5A68}"/>
              </a:ext>
            </a:extLst>
          </p:cNvPr>
          <p:cNvPicPr>
            <a:picLocks noChangeAspect="1"/>
          </p:cNvPicPr>
          <p:nvPr/>
        </p:nvPicPr>
        <p:blipFill>
          <a:blip r:embed="rId4"/>
          <a:stretch>
            <a:fillRect/>
          </a:stretch>
        </p:blipFill>
        <p:spPr>
          <a:xfrm>
            <a:off x="358697" y="4551977"/>
            <a:ext cx="7772400" cy="573885"/>
          </a:xfrm>
          <a:prstGeom prst="rect">
            <a:avLst/>
          </a:prstGeom>
        </p:spPr>
      </p:pic>
      <p:sp>
        <p:nvSpPr>
          <p:cNvPr id="10" name="Zaoblený obdélník 9">
            <a:extLst>
              <a:ext uri="{FF2B5EF4-FFF2-40B4-BE49-F238E27FC236}">
                <a16:creationId xmlns:a16="http://schemas.microsoft.com/office/drawing/2014/main" id="{BD9931F5-423F-5367-2BB0-1580B2FF4528}"/>
              </a:ext>
            </a:extLst>
          </p:cNvPr>
          <p:cNvSpPr/>
          <p:nvPr/>
        </p:nvSpPr>
        <p:spPr>
          <a:xfrm>
            <a:off x="8587946" y="3002692"/>
            <a:ext cx="1458097" cy="247135"/>
          </a:xfrm>
          <a:prstGeom prst="roundRect">
            <a:avLst/>
          </a:prstGeom>
          <a:noFill/>
          <a:ln w="666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1824085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FAB2FDC-22E9-A047-D5D8-80467E7EFF22}"/>
              </a:ext>
            </a:extLst>
          </p:cNvPr>
          <p:cNvSpPr>
            <a:spLocks noGrp="1"/>
          </p:cNvSpPr>
          <p:nvPr>
            <p:ph type="title"/>
          </p:nvPr>
        </p:nvSpPr>
        <p:spPr/>
        <p:txBody>
          <a:bodyPr/>
          <a:lstStyle/>
          <a:p>
            <a:r>
              <a:rPr lang="cs-CZ" dirty="0"/>
              <a:t>Transparentnost</a:t>
            </a:r>
          </a:p>
        </p:txBody>
      </p:sp>
      <p:sp>
        <p:nvSpPr>
          <p:cNvPr id="3" name="Zástupný obsah 2">
            <a:extLst>
              <a:ext uri="{FF2B5EF4-FFF2-40B4-BE49-F238E27FC236}">
                <a16:creationId xmlns:a16="http://schemas.microsoft.com/office/drawing/2014/main" id="{E8A48BA9-737F-48CB-AE9B-9B4C5D689C71}"/>
              </a:ext>
            </a:extLst>
          </p:cNvPr>
          <p:cNvSpPr>
            <a:spLocks noGrp="1"/>
          </p:cNvSpPr>
          <p:nvPr>
            <p:ph idx="1"/>
          </p:nvPr>
        </p:nvSpPr>
        <p:spPr/>
        <p:txBody>
          <a:bodyPr>
            <a:normAutofit lnSpcReduction="10000"/>
          </a:bodyPr>
          <a:lstStyle/>
          <a:p>
            <a:r>
              <a:rPr lang="cs-CZ" dirty="0"/>
              <a:t>Osvědčení o digitálním úkonu</a:t>
            </a:r>
          </a:p>
          <a:p>
            <a:r>
              <a:rPr lang="cs-CZ" dirty="0"/>
              <a:t>Autorizace pomocí NIA </a:t>
            </a:r>
          </a:p>
          <a:p>
            <a:r>
              <a:rPr lang="cs-CZ" dirty="0"/>
              <a:t>Právo na informace ZoPDS, § 11, odstavec 4, </a:t>
            </a:r>
            <a:r>
              <a:rPr lang="cs-CZ" b="1" dirty="0"/>
              <a:t>právo na poskytnutí informace o změně ZR a AIS </a:t>
            </a:r>
          </a:p>
          <a:p>
            <a:r>
              <a:rPr lang="cs-CZ" dirty="0"/>
              <a:t>Transparentnost doručení/průběhu služby dle DESI</a:t>
            </a:r>
          </a:p>
          <a:p>
            <a:pPr lvl="1"/>
            <a:r>
              <a:rPr lang="cs-CZ" dirty="0"/>
              <a:t>Je na stránce před zahájením služby informace, </a:t>
            </a:r>
            <a:r>
              <a:rPr lang="cs-CZ" b="1" dirty="0"/>
              <a:t>jak dlouho bude celý proces trvat </a:t>
            </a:r>
            <a:r>
              <a:rPr lang="cs-CZ" dirty="0"/>
              <a:t>(tj. jak dlouho trvá vyplnění online formuláře)? (48,2)</a:t>
            </a:r>
          </a:p>
          <a:p>
            <a:pPr lvl="1"/>
            <a:r>
              <a:rPr lang="cs-CZ" dirty="0"/>
              <a:t>Je jasné, </a:t>
            </a:r>
            <a:r>
              <a:rPr lang="cs-CZ" b="1" dirty="0"/>
              <a:t>jaké jsou lhůty pro poskytnutí služby </a:t>
            </a:r>
            <a:r>
              <a:rPr lang="cs-CZ" dirty="0"/>
              <a:t>(tj. kdy se očekává, že bude služba poskytnuta, v ideálním případě dříve, než je zákonná maximální lhůta)? (66) </a:t>
            </a:r>
          </a:p>
          <a:p>
            <a:pPr lvl="1"/>
            <a:r>
              <a:rPr lang="cs-CZ" b="1" dirty="0"/>
              <a:t>Je stanovena maximální lhůta</a:t>
            </a:r>
            <a:r>
              <a:rPr lang="cs-CZ" dirty="0"/>
              <a:t>, ve které musí správní orgán službu poskytnout (tj. zákonná a formální lhůta, kterou poskytovatel služby nesmí překročit)? (48,7)</a:t>
            </a:r>
          </a:p>
          <a:p>
            <a:endParaRPr lang="cs-CZ" dirty="0"/>
          </a:p>
          <a:p>
            <a:endParaRPr lang="cs-CZ" dirty="0"/>
          </a:p>
        </p:txBody>
      </p:sp>
      <p:sp>
        <p:nvSpPr>
          <p:cNvPr id="4" name="Zástupný symbol pro zápatí 3">
            <a:extLst>
              <a:ext uri="{FF2B5EF4-FFF2-40B4-BE49-F238E27FC236}">
                <a16:creationId xmlns:a16="http://schemas.microsoft.com/office/drawing/2014/main" id="{F8894376-5041-4C15-F2AD-35FEFAAC663F}"/>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FF2D77E1-DF0D-1109-42FF-8F6B319E76D1}"/>
              </a:ext>
            </a:extLst>
          </p:cNvPr>
          <p:cNvSpPr>
            <a:spLocks noGrp="1"/>
          </p:cNvSpPr>
          <p:nvPr>
            <p:ph type="sldNum" sz="quarter" idx="12"/>
          </p:nvPr>
        </p:nvSpPr>
        <p:spPr/>
        <p:txBody>
          <a:bodyPr/>
          <a:lstStyle/>
          <a:p>
            <a:fld id="{F21F385E-1634-DB44-B85F-E63591247372}" type="slidenum">
              <a:rPr lang="cs-CZ" smtClean="0"/>
              <a:t>14</a:t>
            </a:fld>
            <a:endParaRPr lang="cs-CZ"/>
          </a:p>
        </p:txBody>
      </p:sp>
    </p:spTree>
    <p:extLst>
      <p:ext uri="{BB962C8B-B14F-4D97-AF65-F5344CB8AC3E}">
        <p14:creationId xmlns:p14="http://schemas.microsoft.com/office/powerpoint/2010/main" val="30453486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6B16F91-3234-1B7C-B6CD-A3941434FD37}"/>
              </a:ext>
            </a:extLst>
          </p:cNvPr>
          <p:cNvSpPr>
            <a:spLocks noGrp="1"/>
          </p:cNvSpPr>
          <p:nvPr>
            <p:ph type="title"/>
          </p:nvPr>
        </p:nvSpPr>
        <p:spPr/>
        <p:txBody>
          <a:bodyPr/>
          <a:lstStyle/>
          <a:p>
            <a:r>
              <a:rPr lang="cs-CZ" dirty="0"/>
              <a:t>Povinnost příloh</a:t>
            </a:r>
          </a:p>
        </p:txBody>
      </p:sp>
      <p:sp>
        <p:nvSpPr>
          <p:cNvPr id="3" name="Zástupný obsah 2">
            <a:extLst>
              <a:ext uri="{FF2B5EF4-FFF2-40B4-BE49-F238E27FC236}">
                <a16:creationId xmlns:a16="http://schemas.microsoft.com/office/drawing/2014/main" id="{92A58C83-A6AB-5F1B-B446-80287591DD69}"/>
              </a:ext>
            </a:extLst>
          </p:cNvPr>
          <p:cNvSpPr>
            <a:spLocks noGrp="1"/>
          </p:cNvSpPr>
          <p:nvPr>
            <p:ph idx="1"/>
          </p:nvPr>
        </p:nvSpPr>
        <p:spPr/>
        <p:txBody>
          <a:bodyPr>
            <a:normAutofit lnSpcReduction="10000"/>
          </a:bodyPr>
          <a:lstStyle/>
          <a:p>
            <a:r>
              <a:rPr lang="cs-CZ" dirty="0"/>
              <a:t>Agendové zákony definují, že  "(3) Žádost musí být doložena (výčet příloh)“ </a:t>
            </a:r>
          </a:p>
          <a:p>
            <a:pPr lvl="1"/>
            <a:r>
              <a:rPr lang="cs-CZ" dirty="0"/>
              <a:t>Zákon říká, že žádost musí být doložena například výpisem z obchodního rejstříku nebo plnou mocí. Zákon však neříká, kdo to má doložit. To naopak poměrně jasně definuje Zákon 12/2020 Sb. O právu na digitální služby, který v § 9 Právo na prokázání právní skutečnosti říká:</a:t>
            </a:r>
          </a:p>
          <a:p>
            <a:pPr lvl="2"/>
            <a:r>
              <a:rPr lang="cs-CZ" i="1" dirty="0"/>
              <a:t>(2) Uživatel služby není povinen pro uplatnění svého práva, splnění povinnosti nebo doložení právní skutečnosti, která se ho týká, předkládat rozhodnutí, doklad, průkaz, osvědčení nebo poskytnout jiný údaj, pokud prokázal svoji totožnost a údaje o něm nebo o jeho právech, povinnostech nebo právních skutečnostech, které se ho týkají, jsou vedeny v základním registru nebo agendovém informačním systému a jsou orgánu veřejné moci zpřístupněné pro výkon agendy.</a:t>
            </a:r>
          </a:p>
          <a:p>
            <a:r>
              <a:rPr lang="cs-CZ" b="1" dirty="0"/>
              <a:t>Tudíž není možné povinně žádat o přílohy, které sice mají být přílohou žádosti ale má si je obstarat příslušné OVM. Pokud žádost od uživatele neobsahuje výše uvedené přílohy nelze na základě toho žádost odmítnout.</a:t>
            </a:r>
          </a:p>
        </p:txBody>
      </p:sp>
      <p:sp>
        <p:nvSpPr>
          <p:cNvPr id="4" name="Zástupný symbol pro zápatí 3">
            <a:extLst>
              <a:ext uri="{FF2B5EF4-FFF2-40B4-BE49-F238E27FC236}">
                <a16:creationId xmlns:a16="http://schemas.microsoft.com/office/drawing/2014/main" id="{58A9C64C-3359-EA67-D9CC-38FBF852E9E7}"/>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C937474A-20C0-24F5-323A-CB892E56008E}"/>
              </a:ext>
            </a:extLst>
          </p:cNvPr>
          <p:cNvSpPr>
            <a:spLocks noGrp="1"/>
          </p:cNvSpPr>
          <p:nvPr>
            <p:ph type="sldNum" sz="quarter" idx="12"/>
          </p:nvPr>
        </p:nvSpPr>
        <p:spPr/>
        <p:txBody>
          <a:bodyPr/>
          <a:lstStyle/>
          <a:p>
            <a:fld id="{F21F385E-1634-DB44-B85F-E63591247372}" type="slidenum">
              <a:rPr lang="cs-CZ" smtClean="0"/>
              <a:t>15</a:t>
            </a:fld>
            <a:endParaRPr lang="cs-CZ"/>
          </a:p>
        </p:txBody>
      </p:sp>
    </p:spTree>
    <p:extLst>
      <p:ext uri="{BB962C8B-B14F-4D97-AF65-F5344CB8AC3E}">
        <p14:creationId xmlns:p14="http://schemas.microsoft.com/office/powerpoint/2010/main" val="32229021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Nadpis 5">
            <a:extLst>
              <a:ext uri="{FF2B5EF4-FFF2-40B4-BE49-F238E27FC236}">
                <a16:creationId xmlns:a16="http://schemas.microsoft.com/office/drawing/2014/main" id="{5C9EF133-037D-ED92-ADBD-D9F39F967A0D}"/>
              </a:ext>
            </a:extLst>
          </p:cNvPr>
          <p:cNvSpPr>
            <a:spLocks noGrp="1"/>
          </p:cNvSpPr>
          <p:nvPr>
            <p:ph type="title"/>
          </p:nvPr>
        </p:nvSpPr>
        <p:spPr/>
        <p:txBody>
          <a:bodyPr>
            <a:noAutofit/>
          </a:bodyPr>
          <a:lstStyle/>
          <a:p>
            <a:r>
              <a:rPr lang="cs-CZ" sz="2800" dirty="0"/>
              <a:t>Kolize mezi obecnou úpravou dle zákona č. 12/2020 Sb. a zvláštními (agendovými) zákony</a:t>
            </a:r>
          </a:p>
        </p:txBody>
      </p:sp>
      <p:sp>
        <p:nvSpPr>
          <p:cNvPr id="7" name="Zástupný obsah 6">
            <a:extLst>
              <a:ext uri="{FF2B5EF4-FFF2-40B4-BE49-F238E27FC236}">
                <a16:creationId xmlns:a16="http://schemas.microsoft.com/office/drawing/2014/main" id="{F371D4FF-AE7E-C256-FC4A-2A751E0552F1}"/>
              </a:ext>
            </a:extLst>
          </p:cNvPr>
          <p:cNvSpPr>
            <a:spLocks noGrp="1"/>
          </p:cNvSpPr>
          <p:nvPr>
            <p:ph idx="1"/>
          </p:nvPr>
        </p:nvSpPr>
        <p:spPr/>
        <p:txBody>
          <a:bodyPr>
            <a:normAutofit fontScale="92500" lnSpcReduction="20000"/>
          </a:bodyPr>
          <a:lstStyle/>
          <a:p>
            <a:r>
              <a:rPr lang="cs-CZ" dirty="0"/>
              <a:t>Vyjádření k problému, který se týká </a:t>
            </a:r>
            <a:r>
              <a:rPr lang="cs-CZ" b="1" dirty="0"/>
              <a:t>kolize mezi obecnou úpravou dle zákona č. 12/2020 Sb.</a:t>
            </a:r>
            <a:r>
              <a:rPr lang="cs-CZ" dirty="0"/>
              <a:t> a </a:t>
            </a:r>
            <a:r>
              <a:rPr lang="cs-CZ" b="1" dirty="0"/>
              <a:t>zvláštními (agendovými) zákony</a:t>
            </a:r>
            <a:r>
              <a:rPr lang="cs-CZ" dirty="0"/>
              <a:t>, které stanoví, že určité dokumenty jsou </a:t>
            </a:r>
            <a:r>
              <a:rPr lang="cs-CZ" i="1" dirty="0"/>
              <a:t>povinnou přílohou žádosti</a:t>
            </a:r>
            <a:r>
              <a:rPr lang="cs-CZ" dirty="0"/>
              <a:t>.</a:t>
            </a:r>
          </a:p>
          <a:p>
            <a:r>
              <a:rPr lang="cs-CZ" b="1" dirty="0"/>
              <a:t>1. Zákon č. 12/2020 Sb. má povahu lex </a:t>
            </a:r>
            <a:r>
              <a:rPr lang="cs-CZ" b="1" dirty="0" err="1"/>
              <a:t>specialis</a:t>
            </a:r>
            <a:r>
              <a:rPr lang="cs-CZ" b="1" dirty="0"/>
              <a:t> v oblasti digitalizace</a:t>
            </a:r>
          </a:p>
          <a:p>
            <a:r>
              <a:rPr lang="cs-CZ" dirty="0"/>
              <a:t>Zákon č. 12/2020 Sb. je </a:t>
            </a:r>
            <a:r>
              <a:rPr lang="cs-CZ" b="1" dirty="0"/>
              <a:t>systémový předpis</a:t>
            </a:r>
            <a:r>
              <a:rPr lang="cs-CZ" dirty="0"/>
              <a:t>, který:</a:t>
            </a:r>
          </a:p>
          <a:p>
            <a:r>
              <a:rPr lang="cs-CZ" dirty="0"/>
              <a:t>upravuje právo občanů na to, </a:t>
            </a:r>
            <a:r>
              <a:rPr lang="cs-CZ" b="1" dirty="0"/>
              <a:t>nebýt zatěžován doklady</a:t>
            </a:r>
            <a:r>
              <a:rPr lang="cs-CZ" dirty="0"/>
              <a:t>, které jsou dostupné ve veřejné správě,</a:t>
            </a:r>
          </a:p>
          <a:p>
            <a:r>
              <a:rPr lang="cs-CZ" dirty="0"/>
              <a:t>zavádí princip „</a:t>
            </a:r>
            <a:r>
              <a:rPr lang="cs-CZ" b="1" dirty="0"/>
              <a:t>jedenkrát a dost</a:t>
            </a:r>
            <a:r>
              <a:rPr lang="cs-CZ" dirty="0"/>
              <a:t>“ a digitální služby jako </a:t>
            </a:r>
            <a:r>
              <a:rPr lang="cs-CZ" b="1" dirty="0"/>
              <a:t>závazný standard výkonu veřejné správy</a:t>
            </a:r>
            <a:r>
              <a:rPr lang="cs-CZ" dirty="0"/>
              <a:t>.</a:t>
            </a:r>
          </a:p>
          <a:p>
            <a:r>
              <a:rPr lang="cs-CZ" b="1" dirty="0"/>
              <a:t>§ 6 odst. 1</a:t>
            </a:r>
            <a:r>
              <a:rPr lang="cs-CZ" dirty="0"/>
              <a:t> stanoví kategorický zákaz:</a:t>
            </a:r>
          </a:p>
          <a:p>
            <a:r>
              <a:rPr lang="cs-CZ" dirty="0"/>
              <a:t>„Správní orgán nesmí po uživateli požadovat údaje nebo dokumenty, které jsou obsaženy v základních registrech nebo v informačních systémech veřejné správy…“</a:t>
            </a:r>
          </a:p>
          <a:p>
            <a:r>
              <a:rPr lang="cs-CZ" dirty="0"/>
              <a:t>Tato úprava je </a:t>
            </a:r>
            <a:r>
              <a:rPr lang="cs-CZ" b="1" dirty="0"/>
              <a:t>dispozitivně nepřekonatelná</a:t>
            </a:r>
            <a:r>
              <a:rPr lang="cs-CZ" dirty="0"/>
              <a:t> – tedy není možné ji obejít tím, že jiný zákon „znovu“ stanoví povinnost doklad předložit, pokud si jej úřad může </a:t>
            </a:r>
            <a:r>
              <a:rPr lang="cs-CZ" b="1" dirty="0"/>
              <a:t>sám obstarat z veřejného systému</a:t>
            </a:r>
            <a:r>
              <a:rPr lang="cs-CZ" dirty="0"/>
              <a:t>.</a:t>
            </a:r>
          </a:p>
          <a:p>
            <a:endParaRPr lang="cs-CZ" dirty="0"/>
          </a:p>
        </p:txBody>
      </p:sp>
      <p:sp>
        <p:nvSpPr>
          <p:cNvPr id="4" name="Zástupný symbol pro zápatí 3">
            <a:extLst>
              <a:ext uri="{FF2B5EF4-FFF2-40B4-BE49-F238E27FC236}">
                <a16:creationId xmlns:a16="http://schemas.microsoft.com/office/drawing/2014/main" id="{CC56BC0B-96D2-6B51-C76B-0EF8E708C50A}"/>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B7B25C37-72CF-002E-8B05-783162B16B0F}"/>
              </a:ext>
            </a:extLst>
          </p:cNvPr>
          <p:cNvSpPr>
            <a:spLocks noGrp="1"/>
          </p:cNvSpPr>
          <p:nvPr>
            <p:ph type="sldNum" sz="quarter" idx="12"/>
          </p:nvPr>
        </p:nvSpPr>
        <p:spPr/>
        <p:txBody>
          <a:bodyPr/>
          <a:lstStyle/>
          <a:p>
            <a:fld id="{F21F385E-1634-DB44-B85F-E63591247372}" type="slidenum">
              <a:rPr lang="cs-CZ" smtClean="0"/>
              <a:t>16</a:t>
            </a:fld>
            <a:endParaRPr lang="cs-CZ"/>
          </a:p>
        </p:txBody>
      </p:sp>
    </p:spTree>
    <p:extLst>
      <p:ext uri="{BB962C8B-B14F-4D97-AF65-F5344CB8AC3E}">
        <p14:creationId xmlns:p14="http://schemas.microsoft.com/office/powerpoint/2010/main" val="13314356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C0C8C96-6656-678A-57D3-DF3899317FA2}"/>
              </a:ext>
            </a:extLst>
          </p:cNvPr>
          <p:cNvSpPr>
            <a:spLocks noGrp="1"/>
          </p:cNvSpPr>
          <p:nvPr>
            <p:ph type="title"/>
          </p:nvPr>
        </p:nvSpPr>
        <p:spPr/>
        <p:txBody>
          <a:bodyPr>
            <a:noAutofit/>
          </a:bodyPr>
          <a:lstStyle/>
          <a:p>
            <a:r>
              <a:rPr lang="cs-CZ" sz="2800" dirty="0"/>
              <a:t>Kolize mezi obecnou úpravou dle zákona č. 12/2020 Sb. a zvláštními (agendovými) zákony</a:t>
            </a:r>
          </a:p>
        </p:txBody>
      </p:sp>
      <p:sp>
        <p:nvSpPr>
          <p:cNvPr id="3" name="Zástupný obsah 2">
            <a:extLst>
              <a:ext uri="{FF2B5EF4-FFF2-40B4-BE49-F238E27FC236}">
                <a16:creationId xmlns:a16="http://schemas.microsoft.com/office/drawing/2014/main" id="{65B6A234-CE89-9E6E-1BC9-022506D14311}"/>
              </a:ext>
            </a:extLst>
          </p:cNvPr>
          <p:cNvSpPr>
            <a:spLocks noGrp="1"/>
          </p:cNvSpPr>
          <p:nvPr>
            <p:ph idx="1"/>
          </p:nvPr>
        </p:nvSpPr>
        <p:spPr/>
        <p:txBody>
          <a:bodyPr/>
          <a:lstStyle/>
          <a:p>
            <a:r>
              <a:rPr lang="cs-CZ" b="1" dirty="0"/>
              <a:t>2. Výkladová pravidla: obecný vs. zvláštní předpis</a:t>
            </a:r>
          </a:p>
          <a:p>
            <a:r>
              <a:rPr lang="cs-CZ" dirty="0"/>
              <a:t>Zde se střetávají dva principy:</a:t>
            </a:r>
          </a:p>
          <a:p>
            <a:r>
              <a:rPr lang="cs-CZ" b="1" dirty="0"/>
              <a:t>Zvláštní zákon (agenda)</a:t>
            </a:r>
            <a:r>
              <a:rPr lang="cs-CZ" dirty="0"/>
              <a:t> může v některých případech </a:t>
            </a:r>
            <a:r>
              <a:rPr lang="cs-CZ" dirty="0" err="1"/>
              <a:t>derogovat</a:t>
            </a:r>
            <a:r>
              <a:rPr lang="cs-CZ" dirty="0"/>
              <a:t> obecný,</a:t>
            </a:r>
          </a:p>
          <a:p>
            <a:r>
              <a:rPr lang="cs-CZ" dirty="0"/>
              <a:t>Ale </a:t>
            </a:r>
            <a:r>
              <a:rPr lang="cs-CZ" b="1" dirty="0"/>
              <a:t>novější zákon</a:t>
            </a:r>
            <a:r>
              <a:rPr lang="cs-CZ" dirty="0"/>
              <a:t> může </a:t>
            </a:r>
            <a:r>
              <a:rPr lang="cs-CZ" dirty="0" err="1"/>
              <a:t>derogovat</a:t>
            </a:r>
            <a:r>
              <a:rPr lang="cs-CZ" dirty="0"/>
              <a:t> starší.</a:t>
            </a:r>
          </a:p>
          <a:p>
            <a:r>
              <a:rPr lang="cs-CZ" dirty="0"/>
              <a:t>Zákon č. 12/2020 Sb. je:</a:t>
            </a:r>
          </a:p>
          <a:p>
            <a:r>
              <a:rPr lang="cs-CZ" b="1" dirty="0"/>
              <a:t>novější</a:t>
            </a:r>
            <a:r>
              <a:rPr lang="cs-CZ" dirty="0"/>
              <a:t> než většina agendových zákonů,</a:t>
            </a:r>
          </a:p>
          <a:p>
            <a:r>
              <a:rPr lang="cs-CZ" dirty="0"/>
              <a:t>a zavádí </a:t>
            </a:r>
            <a:r>
              <a:rPr lang="cs-CZ" b="1" dirty="0"/>
              <a:t>výslovnou povinnost správního orgánu</a:t>
            </a:r>
            <a:r>
              <a:rPr lang="cs-CZ" dirty="0"/>
              <a:t>, která míří na všechny agendy veřejné správy.</a:t>
            </a:r>
          </a:p>
          <a:p>
            <a:r>
              <a:rPr lang="cs-CZ" dirty="0"/>
              <a:t>Z tohoto pohledu je zákon 12/2020 </a:t>
            </a:r>
            <a:r>
              <a:rPr lang="cs-CZ" b="1" dirty="0"/>
              <a:t>lex </a:t>
            </a:r>
            <a:r>
              <a:rPr lang="cs-CZ" b="1" dirty="0" err="1"/>
              <a:t>specialis</a:t>
            </a:r>
            <a:r>
              <a:rPr lang="cs-CZ" b="1" dirty="0"/>
              <a:t> v oblasti digitálního výkonu správy</a:t>
            </a:r>
            <a:r>
              <a:rPr lang="cs-CZ" dirty="0"/>
              <a:t>, a má </a:t>
            </a:r>
            <a:r>
              <a:rPr lang="cs-CZ" b="1" dirty="0"/>
              <a:t>přednost</a:t>
            </a:r>
            <a:r>
              <a:rPr lang="cs-CZ" dirty="0"/>
              <a:t> tam, kde to umožňuje jeho účel – tedy zejména </a:t>
            </a:r>
            <a:r>
              <a:rPr lang="cs-CZ" b="1" dirty="0"/>
              <a:t>pokud úřad má objektivní přístup ke zdroji dat</a:t>
            </a:r>
            <a:r>
              <a:rPr lang="cs-CZ" dirty="0"/>
              <a:t>.</a:t>
            </a:r>
          </a:p>
          <a:p>
            <a:endParaRPr lang="cs-CZ" dirty="0"/>
          </a:p>
        </p:txBody>
      </p:sp>
      <p:sp>
        <p:nvSpPr>
          <p:cNvPr id="4" name="Zástupný symbol pro zápatí 3">
            <a:extLst>
              <a:ext uri="{FF2B5EF4-FFF2-40B4-BE49-F238E27FC236}">
                <a16:creationId xmlns:a16="http://schemas.microsoft.com/office/drawing/2014/main" id="{56833E6A-30B4-64B0-3629-A8F81C978C88}"/>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604F1D34-E5D0-D330-8F98-105ACF41B97E}"/>
              </a:ext>
            </a:extLst>
          </p:cNvPr>
          <p:cNvSpPr>
            <a:spLocks noGrp="1"/>
          </p:cNvSpPr>
          <p:nvPr>
            <p:ph type="sldNum" sz="quarter" idx="12"/>
          </p:nvPr>
        </p:nvSpPr>
        <p:spPr/>
        <p:txBody>
          <a:bodyPr/>
          <a:lstStyle/>
          <a:p>
            <a:fld id="{F21F385E-1634-DB44-B85F-E63591247372}" type="slidenum">
              <a:rPr lang="cs-CZ" smtClean="0"/>
              <a:t>17</a:t>
            </a:fld>
            <a:endParaRPr lang="cs-CZ"/>
          </a:p>
        </p:txBody>
      </p:sp>
    </p:spTree>
    <p:extLst>
      <p:ext uri="{BB962C8B-B14F-4D97-AF65-F5344CB8AC3E}">
        <p14:creationId xmlns:p14="http://schemas.microsoft.com/office/powerpoint/2010/main" val="13094234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91924CF-D731-5402-11E6-D85C8AA86660}"/>
              </a:ext>
            </a:extLst>
          </p:cNvPr>
          <p:cNvSpPr>
            <a:spLocks noGrp="1"/>
          </p:cNvSpPr>
          <p:nvPr>
            <p:ph type="title"/>
          </p:nvPr>
        </p:nvSpPr>
        <p:spPr/>
        <p:txBody>
          <a:bodyPr>
            <a:noAutofit/>
          </a:bodyPr>
          <a:lstStyle/>
          <a:p>
            <a:r>
              <a:rPr lang="cs-CZ" sz="2800" dirty="0"/>
              <a:t>Kolize mezi obecnou úpravou dle zákona č. 12/2020 Sb. a zvláštními (agendovými) zákony</a:t>
            </a:r>
          </a:p>
        </p:txBody>
      </p:sp>
      <p:sp>
        <p:nvSpPr>
          <p:cNvPr id="3" name="Zástupný obsah 2">
            <a:extLst>
              <a:ext uri="{FF2B5EF4-FFF2-40B4-BE49-F238E27FC236}">
                <a16:creationId xmlns:a16="http://schemas.microsoft.com/office/drawing/2014/main" id="{C54AC35F-BF1B-CAAF-B1F9-E910D4C0ED04}"/>
              </a:ext>
            </a:extLst>
          </p:cNvPr>
          <p:cNvSpPr>
            <a:spLocks noGrp="1"/>
          </p:cNvSpPr>
          <p:nvPr>
            <p:ph idx="1"/>
          </p:nvPr>
        </p:nvSpPr>
        <p:spPr/>
        <p:txBody>
          <a:bodyPr/>
          <a:lstStyle/>
          <a:p>
            <a:r>
              <a:rPr lang="cs-CZ" b="1" dirty="0"/>
              <a:t>3. Jak lze výklad sladit</a:t>
            </a:r>
          </a:p>
          <a:p>
            <a:r>
              <a:rPr lang="cs-CZ" dirty="0"/>
              <a:t>Správný přístup správního orgánu by měl být:</a:t>
            </a:r>
          </a:p>
          <a:p>
            <a:r>
              <a:rPr lang="cs-CZ" dirty="0"/>
              <a:t>Agendový zákon může říci, že dokument „musí být součástí žádosti“,</a:t>
            </a:r>
          </a:p>
          <a:p>
            <a:r>
              <a:rPr lang="cs-CZ" dirty="0"/>
              <a:t>Ale </a:t>
            </a:r>
            <a:r>
              <a:rPr lang="cs-CZ" b="1" dirty="0"/>
              <a:t>pokud dokument je k dispozici v IS veřejné správy, nemá být vyžadován po žadateli – nýbrž obstarán úřadem z moci úřední</a:t>
            </a:r>
            <a:r>
              <a:rPr lang="cs-CZ" dirty="0"/>
              <a:t>.</a:t>
            </a:r>
          </a:p>
          <a:p>
            <a:r>
              <a:rPr lang="cs-CZ" dirty="0"/>
              <a:t>Tento výklad odpovídá i </a:t>
            </a:r>
            <a:r>
              <a:rPr lang="cs-CZ" b="1" dirty="0"/>
              <a:t>zásadě proporcionality</a:t>
            </a:r>
            <a:r>
              <a:rPr lang="cs-CZ" dirty="0"/>
              <a:t>, efektivity a principu „nejmenšího zatížení žadatele“.</a:t>
            </a:r>
          </a:p>
          <a:p>
            <a:br>
              <a:rPr lang="cs-CZ" dirty="0"/>
            </a:br>
            <a:endParaRPr lang="cs-CZ" dirty="0"/>
          </a:p>
        </p:txBody>
      </p:sp>
      <p:sp>
        <p:nvSpPr>
          <p:cNvPr id="4" name="Zástupný symbol pro zápatí 3">
            <a:extLst>
              <a:ext uri="{FF2B5EF4-FFF2-40B4-BE49-F238E27FC236}">
                <a16:creationId xmlns:a16="http://schemas.microsoft.com/office/drawing/2014/main" id="{E6FD7776-9CAF-20BF-C9DA-59C192930184}"/>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45AC9F41-8925-3658-6073-B9A8740C7F39}"/>
              </a:ext>
            </a:extLst>
          </p:cNvPr>
          <p:cNvSpPr>
            <a:spLocks noGrp="1"/>
          </p:cNvSpPr>
          <p:nvPr>
            <p:ph type="sldNum" sz="quarter" idx="12"/>
          </p:nvPr>
        </p:nvSpPr>
        <p:spPr/>
        <p:txBody>
          <a:bodyPr/>
          <a:lstStyle/>
          <a:p>
            <a:fld id="{F21F385E-1634-DB44-B85F-E63591247372}" type="slidenum">
              <a:rPr lang="cs-CZ" smtClean="0"/>
              <a:t>18</a:t>
            </a:fld>
            <a:endParaRPr lang="cs-CZ"/>
          </a:p>
        </p:txBody>
      </p:sp>
    </p:spTree>
    <p:extLst>
      <p:ext uri="{BB962C8B-B14F-4D97-AF65-F5344CB8AC3E}">
        <p14:creationId xmlns:p14="http://schemas.microsoft.com/office/powerpoint/2010/main" val="15406953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EC84824-37DD-FAAC-135B-3D0E4D5BD08D}"/>
              </a:ext>
            </a:extLst>
          </p:cNvPr>
          <p:cNvSpPr>
            <a:spLocks noGrp="1"/>
          </p:cNvSpPr>
          <p:nvPr>
            <p:ph type="title"/>
          </p:nvPr>
        </p:nvSpPr>
        <p:spPr/>
        <p:txBody>
          <a:bodyPr/>
          <a:lstStyle/>
          <a:p>
            <a:r>
              <a:rPr lang="cs-CZ" dirty="0"/>
              <a:t>Velikost příloh</a:t>
            </a:r>
          </a:p>
        </p:txBody>
      </p:sp>
      <p:sp>
        <p:nvSpPr>
          <p:cNvPr id="3" name="Zástupný obsah 2">
            <a:extLst>
              <a:ext uri="{FF2B5EF4-FFF2-40B4-BE49-F238E27FC236}">
                <a16:creationId xmlns:a16="http://schemas.microsoft.com/office/drawing/2014/main" id="{14197DEA-ECB5-C169-3BE6-295D77C8ED5B}"/>
              </a:ext>
            </a:extLst>
          </p:cNvPr>
          <p:cNvSpPr>
            <a:spLocks noGrp="1"/>
          </p:cNvSpPr>
          <p:nvPr>
            <p:ph idx="1"/>
          </p:nvPr>
        </p:nvSpPr>
        <p:spPr/>
        <p:txBody>
          <a:bodyPr/>
          <a:lstStyle/>
          <a:p>
            <a:r>
              <a:rPr lang="cs-CZ" dirty="0"/>
              <a:t>Je k tomu přistupovat stejně jako kdyby někdo poslal objemný balík s žádostí o kácení stromu</a:t>
            </a:r>
          </a:p>
          <a:p>
            <a:pPr lvl="1"/>
            <a:r>
              <a:rPr lang="cs-CZ" dirty="0"/>
              <a:t>Forma musí odpovídat účelu</a:t>
            </a:r>
          </a:p>
          <a:p>
            <a:r>
              <a:rPr lang="cs-CZ" dirty="0"/>
              <a:t>Standardní velikosti</a:t>
            </a:r>
          </a:p>
          <a:p>
            <a:pPr lvl="2"/>
            <a:r>
              <a:rPr lang="cs-CZ" dirty="0"/>
              <a:t>Velikost MS Word dokumentu o 4 stranách 200 kB</a:t>
            </a:r>
          </a:p>
          <a:p>
            <a:pPr lvl="2"/>
            <a:r>
              <a:rPr lang="cs-CZ" dirty="0"/>
              <a:t>PDF </a:t>
            </a:r>
            <a:r>
              <a:rPr lang="cs-CZ" dirty="0" err="1"/>
              <a:t>scan</a:t>
            </a:r>
            <a:r>
              <a:rPr lang="cs-CZ" dirty="0"/>
              <a:t> stránky černobíle 377 kB</a:t>
            </a:r>
          </a:p>
          <a:p>
            <a:pPr lvl="2"/>
            <a:r>
              <a:rPr lang="cs-CZ" dirty="0"/>
              <a:t>PDF </a:t>
            </a:r>
            <a:r>
              <a:rPr lang="cs-CZ" dirty="0" err="1"/>
              <a:t>scan</a:t>
            </a:r>
            <a:r>
              <a:rPr lang="cs-CZ" dirty="0"/>
              <a:t> stránky barevně 560 kB</a:t>
            </a:r>
          </a:p>
          <a:p>
            <a:pPr lvl="2"/>
            <a:r>
              <a:rPr lang="cs-CZ" dirty="0"/>
              <a:t>Fotografie v rozumném rozlišení 2 MB</a:t>
            </a:r>
          </a:p>
          <a:p>
            <a:r>
              <a:rPr lang="cs-CZ" sz="2400" b="1" dirty="0">
                <a:hlinkClick r:id="rId2"/>
              </a:rPr>
              <a:t>Navod pro velikost souboru.docx</a:t>
            </a:r>
            <a:endParaRPr lang="cs-CZ" sz="2400" b="1" dirty="0"/>
          </a:p>
        </p:txBody>
      </p:sp>
      <p:sp>
        <p:nvSpPr>
          <p:cNvPr id="4" name="Zástupný symbol pro zápatí 3">
            <a:extLst>
              <a:ext uri="{FF2B5EF4-FFF2-40B4-BE49-F238E27FC236}">
                <a16:creationId xmlns:a16="http://schemas.microsoft.com/office/drawing/2014/main" id="{E7AE2FCC-A481-0746-643F-7BD7424ACC4D}"/>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D4C22D0E-E57F-A2C6-4479-68E7C6AA17DD}"/>
              </a:ext>
            </a:extLst>
          </p:cNvPr>
          <p:cNvSpPr>
            <a:spLocks noGrp="1"/>
          </p:cNvSpPr>
          <p:nvPr>
            <p:ph type="sldNum" sz="quarter" idx="12"/>
          </p:nvPr>
        </p:nvSpPr>
        <p:spPr/>
        <p:txBody>
          <a:bodyPr/>
          <a:lstStyle/>
          <a:p>
            <a:fld id="{F21F385E-1634-DB44-B85F-E63591247372}" type="slidenum">
              <a:rPr lang="cs-CZ" smtClean="0"/>
              <a:t>19</a:t>
            </a:fld>
            <a:endParaRPr lang="cs-CZ"/>
          </a:p>
        </p:txBody>
      </p:sp>
    </p:spTree>
    <p:extLst>
      <p:ext uri="{BB962C8B-B14F-4D97-AF65-F5344CB8AC3E}">
        <p14:creationId xmlns:p14="http://schemas.microsoft.com/office/powerpoint/2010/main" val="608628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72FE85-AA95-517E-579F-683E03C058C5}"/>
              </a:ext>
            </a:extLst>
          </p:cNvPr>
          <p:cNvSpPr>
            <a:spLocks noGrp="1"/>
          </p:cNvSpPr>
          <p:nvPr>
            <p:ph type="title"/>
          </p:nvPr>
        </p:nvSpPr>
        <p:spPr/>
        <p:txBody>
          <a:bodyPr/>
          <a:lstStyle/>
          <a:p>
            <a:r>
              <a:rPr lang="cs-CZ" dirty="0"/>
              <a:t>Obsah_</a:t>
            </a:r>
          </a:p>
        </p:txBody>
      </p:sp>
      <p:sp>
        <p:nvSpPr>
          <p:cNvPr id="6" name="Zástupný obsah 5">
            <a:extLst>
              <a:ext uri="{FF2B5EF4-FFF2-40B4-BE49-F238E27FC236}">
                <a16:creationId xmlns:a16="http://schemas.microsoft.com/office/drawing/2014/main" id="{2D0565C3-426E-8519-20A0-538A9B7B6D72}"/>
              </a:ext>
            </a:extLst>
          </p:cNvPr>
          <p:cNvSpPr>
            <a:spLocks noGrp="1"/>
          </p:cNvSpPr>
          <p:nvPr>
            <p:ph idx="1"/>
          </p:nvPr>
        </p:nvSpPr>
        <p:spPr/>
        <p:txBody>
          <a:bodyPr>
            <a:normAutofit fontScale="92500" lnSpcReduction="20000"/>
          </a:bodyPr>
          <a:lstStyle/>
          <a:p>
            <a:r>
              <a:rPr lang="cs-CZ" dirty="0"/>
              <a:t>Zjednodušené formuláře</a:t>
            </a:r>
          </a:p>
          <a:p>
            <a:pPr lvl="1"/>
            <a:r>
              <a:rPr lang="cs-CZ" dirty="0"/>
              <a:t>Více příloh v rámci formuláře</a:t>
            </a:r>
          </a:p>
          <a:p>
            <a:pPr lvl="1"/>
            <a:r>
              <a:rPr lang="cs-CZ" dirty="0"/>
              <a:t>Přenesená působnost</a:t>
            </a:r>
          </a:p>
          <a:p>
            <a:pPr lvl="1"/>
            <a:r>
              <a:rPr lang="cs-CZ" dirty="0"/>
              <a:t>Formuláře pro registr zastoupení</a:t>
            </a:r>
          </a:p>
          <a:p>
            <a:pPr lvl="1"/>
            <a:r>
              <a:rPr lang="cs-CZ" dirty="0"/>
              <a:t>Autorizace dle NIA</a:t>
            </a:r>
          </a:p>
          <a:p>
            <a:pPr lvl="1"/>
            <a:r>
              <a:rPr lang="cs-CZ" dirty="0"/>
              <a:t>Platba pomocí QR kódu</a:t>
            </a:r>
          </a:p>
          <a:p>
            <a:r>
              <a:rPr lang="cs-CZ" dirty="0"/>
              <a:t>Často kladené otázky</a:t>
            </a:r>
          </a:p>
          <a:p>
            <a:r>
              <a:rPr lang="cs-CZ" dirty="0"/>
              <a:t>O čem se uvažuje</a:t>
            </a:r>
          </a:p>
          <a:p>
            <a:pPr lvl="1"/>
            <a:r>
              <a:rPr lang="cs-CZ" dirty="0"/>
              <a:t>Asistovaná služba</a:t>
            </a:r>
          </a:p>
          <a:p>
            <a:pPr lvl="1"/>
            <a:r>
              <a:rPr lang="cs-CZ" dirty="0"/>
              <a:t>Umělá inteligence</a:t>
            </a:r>
          </a:p>
          <a:p>
            <a:pPr lvl="1"/>
            <a:endParaRPr lang="cs-CZ" dirty="0"/>
          </a:p>
          <a:p>
            <a:pPr lvl="1"/>
            <a:endParaRPr lang="cs-CZ" dirty="0"/>
          </a:p>
          <a:p>
            <a:pPr marL="288000" lvl="1" indent="0">
              <a:buNone/>
            </a:pPr>
            <a:endParaRPr lang="cs-CZ" dirty="0"/>
          </a:p>
        </p:txBody>
      </p:sp>
      <p:sp>
        <p:nvSpPr>
          <p:cNvPr id="4" name="Zástupný symbol pro zápatí 3">
            <a:extLst>
              <a:ext uri="{FF2B5EF4-FFF2-40B4-BE49-F238E27FC236}">
                <a16:creationId xmlns:a16="http://schemas.microsoft.com/office/drawing/2014/main" id="{1902A1DB-8A1F-BE5A-9E3F-9AB273E7BE30}"/>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3C77AD5D-A5A7-7C61-4815-188D2C37602A}"/>
              </a:ext>
            </a:extLst>
          </p:cNvPr>
          <p:cNvSpPr>
            <a:spLocks noGrp="1"/>
          </p:cNvSpPr>
          <p:nvPr>
            <p:ph type="sldNum" sz="quarter" idx="12"/>
          </p:nvPr>
        </p:nvSpPr>
        <p:spPr/>
        <p:txBody>
          <a:bodyPr/>
          <a:lstStyle/>
          <a:p>
            <a:fld id="{F21F385E-1634-DB44-B85F-E63591247372}" type="slidenum">
              <a:rPr lang="cs-CZ" smtClean="0"/>
              <a:t>2</a:t>
            </a:fld>
            <a:endParaRPr lang="cs-CZ"/>
          </a:p>
        </p:txBody>
      </p:sp>
    </p:spTree>
    <p:extLst>
      <p:ext uri="{BB962C8B-B14F-4D97-AF65-F5344CB8AC3E}">
        <p14:creationId xmlns:p14="http://schemas.microsoft.com/office/powerpoint/2010/main" val="38755462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F8D39ED-809E-1591-8B66-90458410F64E}"/>
              </a:ext>
            </a:extLst>
          </p:cNvPr>
          <p:cNvSpPr>
            <a:spLocks noGrp="1"/>
          </p:cNvSpPr>
          <p:nvPr>
            <p:ph type="ctrTitle"/>
          </p:nvPr>
        </p:nvSpPr>
        <p:spPr/>
        <p:txBody>
          <a:bodyPr/>
          <a:lstStyle/>
          <a:p>
            <a:r>
              <a:rPr lang="cs-CZ" dirty="0"/>
              <a:t>O čem se uvažuje_</a:t>
            </a:r>
          </a:p>
        </p:txBody>
      </p:sp>
      <p:sp>
        <p:nvSpPr>
          <p:cNvPr id="3" name="Podnadpis 2">
            <a:extLst>
              <a:ext uri="{FF2B5EF4-FFF2-40B4-BE49-F238E27FC236}">
                <a16:creationId xmlns:a16="http://schemas.microsoft.com/office/drawing/2014/main" id="{77DF4624-6457-73C7-66ED-87824D66D4F1}"/>
              </a:ext>
            </a:extLst>
          </p:cNvPr>
          <p:cNvSpPr>
            <a:spLocks noGrp="1"/>
          </p:cNvSpPr>
          <p:nvPr>
            <p:ph type="subTitle" idx="1"/>
          </p:nvPr>
        </p:nvSpPr>
        <p:spPr/>
        <p:txBody>
          <a:bodyPr/>
          <a:lstStyle/>
          <a:p>
            <a:endParaRPr lang="cs-CZ" dirty="0"/>
          </a:p>
        </p:txBody>
      </p:sp>
    </p:spTree>
    <p:extLst>
      <p:ext uri="{BB962C8B-B14F-4D97-AF65-F5344CB8AC3E}">
        <p14:creationId xmlns:p14="http://schemas.microsoft.com/office/powerpoint/2010/main" val="16966349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1FA52E-6A69-0FD5-7A8F-9F68A086B70D}"/>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BFB4BF1D-2F69-6D32-D4D8-0BF4EAC4318F}"/>
              </a:ext>
            </a:extLst>
          </p:cNvPr>
          <p:cNvSpPr>
            <a:spLocks noGrp="1"/>
          </p:cNvSpPr>
          <p:nvPr>
            <p:ph type="title"/>
          </p:nvPr>
        </p:nvSpPr>
        <p:spPr/>
        <p:txBody>
          <a:bodyPr/>
          <a:lstStyle/>
          <a:p>
            <a:r>
              <a:rPr lang="cs-CZ" dirty="0"/>
              <a:t>Asistovaná digitální služba</a:t>
            </a:r>
          </a:p>
        </p:txBody>
      </p:sp>
      <p:sp>
        <p:nvSpPr>
          <p:cNvPr id="3" name="Zástupný obsah 2">
            <a:extLst>
              <a:ext uri="{FF2B5EF4-FFF2-40B4-BE49-F238E27FC236}">
                <a16:creationId xmlns:a16="http://schemas.microsoft.com/office/drawing/2014/main" id="{0360DA21-ABD4-5C32-C450-0852164406FB}"/>
              </a:ext>
            </a:extLst>
          </p:cNvPr>
          <p:cNvSpPr>
            <a:spLocks noGrp="1"/>
          </p:cNvSpPr>
          <p:nvPr>
            <p:ph idx="1"/>
          </p:nvPr>
        </p:nvSpPr>
        <p:spPr>
          <a:xfrm>
            <a:off x="540000" y="1353313"/>
            <a:ext cx="11113200" cy="1296000"/>
          </a:xfrm>
        </p:spPr>
        <p:txBody>
          <a:bodyPr>
            <a:normAutofit/>
          </a:bodyPr>
          <a:lstStyle/>
          <a:p>
            <a:r>
              <a:rPr lang="cs-CZ" dirty="0"/>
              <a:t>Asistovaná digitální služba by měla umožnit využít současné samoobslužné portály i pro fyzické osoby s využitím kontaktních míst veřejné správy</a:t>
            </a:r>
          </a:p>
          <a:p>
            <a:pPr lvl="2"/>
            <a:endParaRPr lang="cs-CZ" dirty="0"/>
          </a:p>
        </p:txBody>
      </p:sp>
      <p:sp>
        <p:nvSpPr>
          <p:cNvPr id="4" name="Zástupný symbol pro zápatí 3">
            <a:extLst>
              <a:ext uri="{FF2B5EF4-FFF2-40B4-BE49-F238E27FC236}">
                <a16:creationId xmlns:a16="http://schemas.microsoft.com/office/drawing/2014/main" id="{46CF7180-484C-EB7B-058D-A76A1D5A5E2C}"/>
              </a:ext>
            </a:extLst>
          </p:cNvPr>
          <p:cNvSpPr>
            <a:spLocks noGrp="1"/>
          </p:cNvSpPr>
          <p:nvPr>
            <p:ph type="ftr" sz="quarter" idx="11"/>
          </p:nvPr>
        </p:nvSpPr>
        <p:spPr/>
        <p:txBody>
          <a:bodyPr/>
          <a:lstStyle/>
          <a:p>
            <a:r>
              <a:rPr lang="cs-CZ" dirty="0">
                <a:solidFill>
                  <a:schemeClr val="accent3"/>
                </a:solidFill>
              </a:rPr>
              <a:t>DIA.</a:t>
            </a:r>
            <a:r>
              <a:rPr lang="cs-CZ" dirty="0"/>
              <a:t>GOV.CZ</a:t>
            </a:r>
          </a:p>
        </p:txBody>
      </p:sp>
      <p:sp>
        <p:nvSpPr>
          <p:cNvPr id="5" name="Zástupný symbol pro číslo snímku 4">
            <a:extLst>
              <a:ext uri="{FF2B5EF4-FFF2-40B4-BE49-F238E27FC236}">
                <a16:creationId xmlns:a16="http://schemas.microsoft.com/office/drawing/2014/main" id="{9C1710F9-572C-23AC-CCCA-7365B0F0C401}"/>
              </a:ext>
            </a:extLst>
          </p:cNvPr>
          <p:cNvSpPr>
            <a:spLocks noGrp="1"/>
          </p:cNvSpPr>
          <p:nvPr>
            <p:ph type="sldNum" sz="quarter" idx="12"/>
          </p:nvPr>
        </p:nvSpPr>
        <p:spPr/>
        <p:txBody>
          <a:bodyPr/>
          <a:lstStyle/>
          <a:p>
            <a:fld id="{F21F385E-1634-DB44-B85F-E63591247372}" type="slidenum">
              <a:rPr lang="cs-CZ" smtClean="0"/>
              <a:t>21</a:t>
            </a:fld>
            <a:endParaRPr lang="cs-CZ"/>
          </a:p>
        </p:txBody>
      </p:sp>
      <p:pic>
        <p:nvPicPr>
          <p:cNvPr id="7" name="Obrázek 6" descr="Obsah obrázku text, řada/pruh, Písmo, diagram&#10;&#10;Obsah generovaný pomocí AI může být nesprávný.">
            <a:extLst>
              <a:ext uri="{FF2B5EF4-FFF2-40B4-BE49-F238E27FC236}">
                <a16:creationId xmlns:a16="http://schemas.microsoft.com/office/drawing/2014/main" id="{DB0D805D-1039-903A-714D-9E8F0973866E}"/>
              </a:ext>
            </a:extLst>
          </p:cNvPr>
          <p:cNvPicPr>
            <a:picLocks noChangeAspect="1"/>
          </p:cNvPicPr>
          <p:nvPr/>
        </p:nvPicPr>
        <p:blipFill>
          <a:blip r:embed="rId2"/>
          <a:stretch>
            <a:fillRect/>
          </a:stretch>
        </p:blipFill>
        <p:spPr>
          <a:xfrm>
            <a:off x="675213" y="2070371"/>
            <a:ext cx="10149306" cy="3791236"/>
          </a:xfrm>
          <a:prstGeom prst="rect">
            <a:avLst/>
          </a:prstGeom>
        </p:spPr>
      </p:pic>
    </p:spTree>
    <p:extLst>
      <p:ext uri="{BB962C8B-B14F-4D97-AF65-F5344CB8AC3E}">
        <p14:creationId xmlns:p14="http://schemas.microsoft.com/office/powerpoint/2010/main" val="41211694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FDF973-89F4-65ED-3F31-985410B866F9}"/>
            </a:ext>
          </a:extLst>
        </p:cNvPr>
        <p:cNvGrpSpPr/>
        <p:nvPr/>
      </p:nvGrpSpPr>
      <p:grpSpPr>
        <a:xfrm>
          <a:off x="0" y="0"/>
          <a:ext cx="0" cy="0"/>
          <a:chOff x="0" y="0"/>
          <a:chExt cx="0" cy="0"/>
        </a:xfrm>
      </p:grpSpPr>
      <p:sp>
        <p:nvSpPr>
          <p:cNvPr id="2" name="Nadpis 1">
            <a:extLst>
              <a:ext uri="{FF2B5EF4-FFF2-40B4-BE49-F238E27FC236}">
                <a16:creationId xmlns:a16="http://schemas.microsoft.com/office/drawing/2014/main" id="{9008C62A-4949-28E3-EFAC-BCCA8602B779}"/>
              </a:ext>
            </a:extLst>
          </p:cNvPr>
          <p:cNvSpPr>
            <a:spLocks noGrp="1"/>
          </p:cNvSpPr>
          <p:nvPr>
            <p:ph type="title"/>
          </p:nvPr>
        </p:nvSpPr>
        <p:spPr/>
        <p:txBody>
          <a:bodyPr>
            <a:normAutofit/>
          </a:bodyPr>
          <a:lstStyle/>
          <a:p>
            <a:r>
              <a:rPr lang="cs-CZ" sz="2800" dirty="0"/>
              <a:t>Předvyplnění formulářů AI</a:t>
            </a:r>
          </a:p>
        </p:txBody>
      </p:sp>
      <p:sp>
        <p:nvSpPr>
          <p:cNvPr id="3" name="Zástupný obsah 2">
            <a:extLst>
              <a:ext uri="{FF2B5EF4-FFF2-40B4-BE49-F238E27FC236}">
                <a16:creationId xmlns:a16="http://schemas.microsoft.com/office/drawing/2014/main" id="{FFB930B7-5830-5571-8F9F-57927D97D95E}"/>
              </a:ext>
            </a:extLst>
          </p:cNvPr>
          <p:cNvSpPr>
            <a:spLocks noGrp="1"/>
          </p:cNvSpPr>
          <p:nvPr>
            <p:ph idx="1"/>
          </p:nvPr>
        </p:nvSpPr>
        <p:spPr>
          <a:xfrm>
            <a:off x="538800" y="1176141"/>
            <a:ext cx="5871576" cy="4778300"/>
          </a:xfrm>
        </p:spPr>
        <p:txBody>
          <a:bodyPr>
            <a:normAutofit fontScale="92500"/>
          </a:bodyPr>
          <a:lstStyle/>
          <a:p>
            <a:r>
              <a:rPr lang="cs-CZ" dirty="0"/>
              <a:t>Pokud uživatel použije tlačítko AI otevře se okno pro chatování s AI</a:t>
            </a:r>
          </a:p>
          <a:p>
            <a:r>
              <a:rPr lang="cs-CZ" dirty="0"/>
              <a:t>Na základě Katalogu zjednodušených formulářů se načtou data, která je potřeba vyplnit</a:t>
            </a:r>
          </a:p>
          <a:p>
            <a:r>
              <a:rPr lang="cs-CZ" dirty="0"/>
              <a:t>Chat se na ně postupně doptá až vytvoří výstupní soubor.</a:t>
            </a:r>
          </a:p>
          <a:p>
            <a:r>
              <a:rPr lang="cs-CZ" dirty="0"/>
              <a:t>Pomocí tohoto souboru lze data načíst do formuláře.</a:t>
            </a:r>
          </a:p>
          <a:p>
            <a:r>
              <a:rPr lang="cs-CZ" dirty="0"/>
              <a:t>Uživatel po ztotožnění má kompletně předvyplněný formulář nejen ze ZR a AIS ale i z vlastních odpovědí</a:t>
            </a:r>
          </a:p>
          <a:p>
            <a:r>
              <a:rPr lang="cs-CZ" dirty="0"/>
              <a:t>Následně zaškrtne že souhlasí s obsahem a formuláře a provede autorizaci a provedou se standardní úkony jako u formuláře (osvědčení, odeslání …)</a:t>
            </a:r>
          </a:p>
          <a:p>
            <a:r>
              <a:rPr lang="cs-CZ" sz="2200" b="1" dirty="0">
                <a:hlinkClick r:id="rId2"/>
              </a:rPr>
              <a:t>20250630 POC AI pro vyplnění formuláře.pptx</a:t>
            </a:r>
            <a:endParaRPr lang="cs-CZ" sz="2200" b="1" dirty="0"/>
          </a:p>
          <a:p>
            <a:pPr marL="0" indent="0">
              <a:buNone/>
            </a:pPr>
            <a:endParaRPr lang="cs-CZ" dirty="0"/>
          </a:p>
        </p:txBody>
      </p:sp>
      <p:sp>
        <p:nvSpPr>
          <p:cNvPr id="4" name="Zástupný symbol pro zápatí 3">
            <a:extLst>
              <a:ext uri="{FF2B5EF4-FFF2-40B4-BE49-F238E27FC236}">
                <a16:creationId xmlns:a16="http://schemas.microsoft.com/office/drawing/2014/main" id="{72DBF53B-010A-03D1-B12B-91EBA7D3D905}"/>
              </a:ext>
            </a:extLst>
          </p:cNvPr>
          <p:cNvSpPr>
            <a:spLocks noGrp="1"/>
          </p:cNvSpPr>
          <p:nvPr>
            <p:ph type="ftr" sz="quarter" idx="11"/>
          </p:nvPr>
        </p:nvSpPr>
        <p:spPr/>
        <p:txBody>
          <a:bodyPr/>
          <a:lstStyle/>
          <a:p>
            <a:r>
              <a:rPr lang="cs-CZ" dirty="0">
                <a:solidFill>
                  <a:schemeClr val="accent3"/>
                </a:solidFill>
              </a:rPr>
              <a:t>DIA.</a:t>
            </a:r>
            <a:r>
              <a:rPr lang="cs-CZ" dirty="0"/>
              <a:t>GOV.CZ</a:t>
            </a:r>
          </a:p>
        </p:txBody>
      </p:sp>
      <p:sp>
        <p:nvSpPr>
          <p:cNvPr id="5" name="Zástupný symbol pro číslo snímku 4">
            <a:extLst>
              <a:ext uri="{FF2B5EF4-FFF2-40B4-BE49-F238E27FC236}">
                <a16:creationId xmlns:a16="http://schemas.microsoft.com/office/drawing/2014/main" id="{60A41701-8811-588D-7B00-454BD272B5C0}"/>
              </a:ext>
            </a:extLst>
          </p:cNvPr>
          <p:cNvSpPr>
            <a:spLocks noGrp="1"/>
          </p:cNvSpPr>
          <p:nvPr>
            <p:ph type="sldNum" sz="quarter" idx="12"/>
          </p:nvPr>
        </p:nvSpPr>
        <p:spPr/>
        <p:txBody>
          <a:bodyPr/>
          <a:lstStyle/>
          <a:p>
            <a:fld id="{F21F385E-1634-DB44-B85F-E63591247372}" type="slidenum">
              <a:rPr lang="cs-CZ" sz="800" smtClean="0"/>
              <a:t>22</a:t>
            </a:fld>
            <a:endParaRPr lang="cs-CZ" sz="800"/>
          </a:p>
        </p:txBody>
      </p:sp>
      <p:sp>
        <p:nvSpPr>
          <p:cNvPr id="6" name="Obdélník 5">
            <a:extLst>
              <a:ext uri="{FF2B5EF4-FFF2-40B4-BE49-F238E27FC236}">
                <a16:creationId xmlns:a16="http://schemas.microsoft.com/office/drawing/2014/main" id="{74016BAA-6FA9-A952-2F03-2811522C8322}"/>
              </a:ext>
            </a:extLst>
          </p:cNvPr>
          <p:cNvSpPr/>
          <p:nvPr/>
        </p:nvSpPr>
        <p:spPr>
          <a:xfrm>
            <a:off x="7321737" y="401314"/>
            <a:ext cx="1786270" cy="49066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t>Uživatelské rozhraní </a:t>
            </a:r>
            <a:r>
              <a:rPr lang="cs-CZ" sz="1400" dirty="0" err="1"/>
              <a:t>ChatGPT</a:t>
            </a:r>
            <a:endParaRPr lang="cs-CZ" sz="1400" dirty="0"/>
          </a:p>
        </p:txBody>
      </p:sp>
      <p:sp>
        <p:nvSpPr>
          <p:cNvPr id="8" name="Obdélník 7">
            <a:extLst>
              <a:ext uri="{FF2B5EF4-FFF2-40B4-BE49-F238E27FC236}">
                <a16:creationId xmlns:a16="http://schemas.microsoft.com/office/drawing/2014/main" id="{82CAC5C5-28CB-0072-39E2-F6BFB2C30257}"/>
              </a:ext>
            </a:extLst>
          </p:cNvPr>
          <p:cNvSpPr/>
          <p:nvPr/>
        </p:nvSpPr>
        <p:spPr>
          <a:xfrm>
            <a:off x="7309037" y="4692394"/>
            <a:ext cx="1786270" cy="490663"/>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t>Předvyplnění data PPDF a JSON </a:t>
            </a:r>
          </a:p>
        </p:txBody>
      </p:sp>
      <p:sp>
        <p:nvSpPr>
          <p:cNvPr id="9" name="Obdélník 8">
            <a:extLst>
              <a:ext uri="{FF2B5EF4-FFF2-40B4-BE49-F238E27FC236}">
                <a16:creationId xmlns:a16="http://schemas.microsoft.com/office/drawing/2014/main" id="{E6FFD665-911D-5FA8-F6B9-ED0639F8C5F1}"/>
              </a:ext>
            </a:extLst>
          </p:cNvPr>
          <p:cNvSpPr/>
          <p:nvPr/>
        </p:nvSpPr>
        <p:spPr>
          <a:xfrm>
            <a:off x="7321737" y="2378023"/>
            <a:ext cx="1786270" cy="49066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t>Vytvoření souboru s daty - JSON</a:t>
            </a:r>
          </a:p>
        </p:txBody>
      </p:sp>
      <p:sp>
        <p:nvSpPr>
          <p:cNvPr id="10" name="Obdélník 9">
            <a:extLst>
              <a:ext uri="{FF2B5EF4-FFF2-40B4-BE49-F238E27FC236}">
                <a16:creationId xmlns:a16="http://schemas.microsoft.com/office/drawing/2014/main" id="{26781BFF-440F-8034-AD0D-B6D158B82F48}"/>
              </a:ext>
            </a:extLst>
          </p:cNvPr>
          <p:cNvSpPr/>
          <p:nvPr/>
        </p:nvSpPr>
        <p:spPr>
          <a:xfrm>
            <a:off x="7309037" y="5389677"/>
            <a:ext cx="1786270" cy="490664"/>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t>Kontrola formuláře a autorizace</a:t>
            </a:r>
          </a:p>
        </p:txBody>
      </p:sp>
      <p:sp>
        <p:nvSpPr>
          <p:cNvPr id="11" name="Obdélník 10">
            <a:extLst>
              <a:ext uri="{FF2B5EF4-FFF2-40B4-BE49-F238E27FC236}">
                <a16:creationId xmlns:a16="http://schemas.microsoft.com/office/drawing/2014/main" id="{E24D3AEF-8C51-2DDF-01BB-D23531A1B869}"/>
              </a:ext>
            </a:extLst>
          </p:cNvPr>
          <p:cNvSpPr/>
          <p:nvPr/>
        </p:nvSpPr>
        <p:spPr>
          <a:xfrm>
            <a:off x="7309037" y="6086961"/>
            <a:ext cx="1786270" cy="490664"/>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t>Osvědčení o digitálním úkonu</a:t>
            </a:r>
          </a:p>
        </p:txBody>
      </p:sp>
      <p:cxnSp>
        <p:nvCxnSpPr>
          <p:cNvPr id="13" name="Pravoúhlá spojnice 12">
            <a:extLst>
              <a:ext uri="{FF2B5EF4-FFF2-40B4-BE49-F238E27FC236}">
                <a16:creationId xmlns:a16="http://schemas.microsoft.com/office/drawing/2014/main" id="{9CD474A6-4354-785C-7D0C-4D1B7304F1CB}"/>
              </a:ext>
            </a:extLst>
          </p:cNvPr>
          <p:cNvCxnSpPr>
            <a:cxnSpLocks/>
            <a:stCxn id="9" idx="3"/>
            <a:endCxn id="8" idx="3"/>
          </p:cNvCxnSpPr>
          <p:nvPr/>
        </p:nvCxnSpPr>
        <p:spPr>
          <a:xfrm flipH="1">
            <a:off x="9095307" y="2623355"/>
            <a:ext cx="12700" cy="2314371"/>
          </a:xfrm>
          <a:prstGeom prst="bentConnector3">
            <a:avLst>
              <a:gd name="adj1" fmla="val -883637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Přímá spojovací šipka 19">
            <a:extLst>
              <a:ext uri="{FF2B5EF4-FFF2-40B4-BE49-F238E27FC236}">
                <a16:creationId xmlns:a16="http://schemas.microsoft.com/office/drawing/2014/main" id="{38EA32EC-B88A-3D13-5933-4ACF0F9E328D}"/>
              </a:ext>
            </a:extLst>
          </p:cNvPr>
          <p:cNvCxnSpPr>
            <a:cxnSpLocks/>
            <a:stCxn id="10" idx="2"/>
            <a:endCxn id="11" idx="0"/>
          </p:cNvCxnSpPr>
          <p:nvPr/>
        </p:nvCxnSpPr>
        <p:spPr>
          <a:xfrm>
            <a:off x="8202172" y="5880341"/>
            <a:ext cx="0" cy="2066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Obdélník 17">
            <a:extLst>
              <a:ext uri="{FF2B5EF4-FFF2-40B4-BE49-F238E27FC236}">
                <a16:creationId xmlns:a16="http://schemas.microsoft.com/office/drawing/2014/main" id="{13E7A7B4-AE4D-251F-0AAB-93B89506F6F9}"/>
              </a:ext>
            </a:extLst>
          </p:cNvPr>
          <p:cNvSpPr/>
          <p:nvPr/>
        </p:nvSpPr>
        <p:spPr>
          <a:xfrm>
            <a:off x="7321737" y="1063329"/>
            <a:ext cx="1786270" cy="49066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t>Orchestrace dotazů</a:t>
            </a:r>
          </a:p>
        </p:txBody>
      </p:sp>
      <p:sp>
        <p:nvSpPr>
          <p:cNvPr id="22" name="Válec 21">
            <a:extLst>
              <a:ext uri="{FF2B5EF4-FFF2-40B4-BE49-F238E27FC236}">
                <a16:creationId xmlns:a16="http://schemas.microsoft.com/office/drawing/2014/main" id="{76E10E0D-A4DB-3695-4594-FE3E7B118331}"/>
              </a:ext>
            </a:extLst>
          </p:cNvPr>
          <p:cNvSpPr/>
          <p:nvPr/>
        </p:nvSpPr>
        <p:spPr>
          <a:xfrm>
            <a:off x="10456719" y="619894"/>
            <a:ext cx="1557494" cy="137753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t>Katalog zjednodušených formulářů</a:t>
            </a:r>
          </a:p>
        </p:txBody>
      </p:sp>
      <p:sp>
        <p:nvSpPr>
          <p:cNvPr id="24" name="Obdélník 23">
            <a:extLst>
              <a:ext uri="{FF2B5EF4-FFF2-40B4-BE49-F238E27FC236}">
                <a16:creationId xmlns:a16="http://schemas.microsoft.com/office/drawing/2014/main" id="{2D72D8FA-BBFF-AD8B-E2A1-DD36FB19F59A}"/>
              </a:ext>
            </a:extLst>
          </p:cNvPr>
          <p:cNvSpPr/>
          <p:nvPr/>
        </p:nvSpPr>
        <p:spPr>
          <a:xfrm>
            <a:off x="7321737" y="1721060"/>
            <a:ext cx="1786270" cy="49066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t>Validace dat</a:t>
            </a:r>
          </a:p>
        </p:txBody>
      </p:sp>
      <p:cxnSp>
        <p:nvCxnSpPr>
          <p:cNvPr id="29" name="Přímá spojovací šipka 28">
            <a:extLst>
              <a:ext uri="{FF2B5EF4-FFF2-40B4-BE49-F238E27FC236}">
                <a16:creationId xmlns:a16="http://schemas.microsoft.com/office/drawing/2014/main" id="{074D7191-8FF5-56EC-8B0B-CF7671F7D8BB}"/>
              </a:ext>
            </a:extLst>
          </p:cNvPr>
          <p:cNvCxnSpPr>
            <a:cxnSpLocks/>
            <a:stCxn id="22" idx="2"/>
            <a:endCxn id="18" idx="3"/>
          </p:cNvCxnSpPr>
          <p:nvPr/>
        </p:nvCxnSpPr>
        <p:spPr>
          <a:xfrm flipH="1">
            <a:off x="9108007" y="1308661"/>
            <a:ext cx="134871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1" name="Obdélník 30">
            <a:extLst>
              <a:ext uri="{FF2B5EF4-FFF2-40B4-BE49-F238E27FC236}">
                <a16:creationId xmlns:a16="http://schemas.microsoft.com/office/drawing/2014/main" id="{DCDB78DA-6047-19D0-9A4D-EBE6CF7CB65E}"/>
              </a:ext>
            </a:extLst>
          </p:cNvPr>
          <p:cNvSpPr/>
          <p:nvPr/>
        </p:nvSpPr>
        <p:spPr>
          <a:xfrm>
            <a:off x="7309037" y="3995110"/>
            <a:ext cx="1786270" cy="490664"/>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cs-CZ" sz="1400" dirty="0"/>
              <a:t>Ztotožnění NIA</a:t>
            </a:r>
          </a:p>
        </p:txBody>
      </p:sp>
      <p:sp>
        <p:nvSpPr>
          <p:cNvPr id="33" name="TextovéPole 32">
            <a:extLst>
              <a:ext uri="{FF2B5EF4-FFF2-40B4-BE49-F238E27FC236}">
                <a16:creationId xmlns:a16="http://schemas.microsoft.com/office/drawing/2014/main" id="{E0E5A5B2-43D7-5BA1-51EC-C9B14A6884F1}"/>
              </a:ext>
            </a:extLst>
          </p:cNvPr>
          <p:cNvSpPr txBox="1"/>
          <p:nvPr/>
        </p:nvSpPr>
        <p:spPr>
          <a:xfrm>
            <a:off x="9355017" y="934492"/>
            <a:ext cx="944544" cy="460879"/>
          </a:xfrm>
          <a:prstGeom prst="rect">
            <a:avLst/>
          </a:prstGeom>
        </p:spPr>
        <p:txBody>
          <a:bodyPr vert="horz" wrap="none" lIns="0" tIns="0" rIns="0" bIns="0" rtlCol="0" anchor="t" anchorCtr="0">
            <a:normAutofit/>
          </a:bodyPr>
          <a:lstStyle/>
          <a:p>
            <a:pPr algn="l"/>
            <a:r>
              <a:rPr lang="cs-CZ" sz="1100" dirty="0">
                <a:solidFill>
                  <a:srgbClr val="2E2D2C"/>
                </a:solidFill>
              </a:rPr>
              <a:t>Načtení dat </a:t>
            </a:r>
          </a:p>
          <a:p>
            <a:pPr algn="l"/>
            <a:r>
              <a:rPr lang="cs-CZ" sz="1100" dirty="0">
                <a:solidFill>
                  <a:srgbClr val="2E2D2C"/>
                </a:solidFill>
              </a:rPr>
              <a:t>pro formulář</a:t>
            </a:r>
          </a:p>
        </p:txBody>
      </p:sp>
      <p:cxnSp>
        <p:nvCxnSpPr>
          <p:cNvPr id="34" name="Přímá spojovací šipka 33">
            <a:extLst>
              <a:ext uri="{FF2B5EF4-FFF2-40B4-BE49-F238E27FC236}">
                <a16:creationId xmlns:a16="http://schemas.microsoft.com/office/drawing/2014/main" id="{3D1897A8-72E6-9650-EE45-79921236180A}"/>
              </a:ext>
            </a:extLst>
          </p:cNvPr>
          <p:cNvCxnSpPr>
            <a:cxnSpLocks/>
            <a:stCxn id="9" idx="2"/>
            <a:endCxn id="31" idx="0"/>
          </p:cNvCxnSpPr>
          <p:nvPr/>
        </p:nvCxnSpPr>
        <p:spPr>
          <a:xfrm flipH="1">
            <a:off x="8202172" y="2868687"/>
            <a:ext cx="12700" cy="112642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8" name="TextovéPole 37">
            <a:extLst>
              <a:ext uri="{FF2B5EF4-FFF2-40B4-BE49-F238E27FC236}">
                <a16:creationId xmlns:a16="http://schemas.microsoft.com/office/drawing/2014/main" id="{1B64843C-D118-0735-8F0D-02F9B626B7FB}"/>
              </a:ext>
            </a:extLst>
          </p:cNvPr>
          <p:cNvSpPr txBox="1"/>
          <p:nvPr/>
        </p:nvSpPr>
        <p:spPr>
          <a:xfrm>
            <a:off x="8289489" y="3065516"/>
            <a:ext cx="1768912" cy="831038"/>
          </a:xfrm>
          <a:prstGeom prst="rect">
            <a:avLst/>
          </a:prstGeom>
        </p:spPr>
        <p:txBody>
          <a:bodyPr vert="horz" wrap="none" lIns="0" tIns="0" rIns="0" bIns="0" rtlCol="0" anchor="t" anchorCtr="0">
            <a:normAutofit/>
          </a:bodyPr>
          <a:lstStyle/>
          <a:p>
            <a:pPr algn="l"/>
            <a:r>
              <a:rPr lang="cs-CZ" sz="1200" dirty="0">
                <a:solidFill>
                  <a:srgbClr val="2E2D2C"/>
                </a:solidFill>
              </a:rPr>
              <a:t>Spuštění formuláře </a:t>
            </a:r>
          </a:p>
          <a:p>
            <a:pPr algn="l"/>
            <a:r>
              <a:rPr lang="cs-CZ" sz="1200" dirty="0">
                <a:solidFill>
                  <a:srgbClr val="2E2D2C"/>
                </a:solidFill>
              </a:rPr>
              <a:t>s parametrem </a:t>
            </a:r>
          </a:p>
          <a:p>
            <a:pPr algn="l"/>
            <a:r>
              <a:rPr lang="cs-CZ" sz="1200" dirty="0">
                <a:solidFill>
                  <a:srgbClr val="2E2D2C"/>
                </a:solidFill>
              </a:rPr>
              <a:t>odkazujícím na vytvořený</a:t>
            </a:r>
          </a:p>
          <a:p>
            <a:pPr algn="l"/>
            <a:r>
              <a:rPr lang="cs-CZ" sz="1200" dirty="0">
                <a:solidFill>
                  <a:srgbClr val="2E2D2C"/>
                </a:solidFill>
              </a:rPr>
              <a:t>JSON</a:t>
            </a:r>
          </a:p>
          <a:p>
            <a:pPr algn="l"/>
            <a:endParaRPr lang="cs-CZ" sz="1200" dirty="0">
              <a:solidFill>
                <a:srgbClr val="2E2D2C"/>
              </a:solidFill>
            </a:endParaRPr>
          </a:p>
        </p:txBody>
      </p:sp>
      <p:cxnSp>
        <p:nvCxnSpPr>
          <p:cNvPr id="44" name="Přímá spojovací šipka 43">
            <a:extLst>
              <a:ext uri="{FF2B5EF4-FFF2-40B4-BE49-F238E27FC236}">
                <a16:creationId xmlns:a16="http://schemas.microsoft.com/office/drawing/2014/main" id="{0BC07C99-BF4A-8065-662F-3AFDECDFFD01}"/>
              </a:ext>
            </a:extLst>
          </p:cNvPr>
          <p:cNvCxnSpPr>
            <a:cxnSpLocks/>
            <a:stCxn id="8" idx="2"/>
            <a:endCxn id="10" idx="0"/>
          </p:cNvCxnSpPr>
          <p:nvPr/>
        </p:nvCxnSpPr>
        <p:spPr>
          <a:xfrm>
            <a:off x="8202172" y="5183057"/>
            <a:ext cx="0" cy="2066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8" name="Přímá spojovací šipka 47">
            <a:extLst>
              <a:ext uri="{FF2B5EF4-FFF2-40B4-BE49-F238E27FC236}">
                <a16:creationId xmlns:a16="http://schemas.microsoft.com/office/drawing/2014/main" id="{D8339FFF-F9AC-F2E5-A83D-DBD57825D4E9}"/>
              </a:ext>
            </a:extLst>
          </p:cNvPr>
          <p:cNvCxnSpPr>
            <a:cxnSpLocks/>
            <a:stCxn id="31" idx="2"/>
            <a:endCxn id="8" idx="0"/>
          </p:cNvCxnSpPr>
          <p:nvPr/>
        </p:nvCxnSpPr>
        <p:spPr>
          <a:xfrm>
            <a:off x="8202172" y="4485774"/>
            <a:ext cx="0" cy="2066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7" name="Přímá spojovací šipka 56">
            <a:extLst>
              <a:ext uri="{FF2B5EF4-FFF2-40B4-BE49-F238E27FC236}">
                <a16:creationId xmlns:a16="http://schemas.microsoft.com/office/drawing/2014/main" id="{F3AA2FD9-7F6D-245A-CE74-01CCCA9C0437}"/>
              </a:ext>
            </a:extLst>
          </p:cNvPr>
          <p:cNvCxnSpPr>
            <a:cxnSpLocks/>
            <a:stCxn id="6" idx="2"/>
            <a:endCxn id="18" idx="0"/>
          </p:cNvCxnSpPr>
          <p:nvPr/>
        </p:nvCxnSpPr>
        <p:spPr>
          <a:xfrm>
            <a:off x="8214872" y="891976"/>
            <a:ext cx="0" cy="17135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2" name="Přímá spojovací šipka 61">
            <a:extLst>
              <a:ext uri="{FF2B5EF4-FFF2-40B4-BE49-F238E27FC236}">
                <a16:creationId xmlns:a16="http://schemas.microsoft.com/office/drawing/2014/main" id="{8F14F5B8-655B-023A-9861-E3F34A3251A3}"/>
              </a:ext>
            </a:extLst>
          </p:cNvPr>
          <p:cNvCxnSpPr>
            <a:cxnSpLocks/>
            <a:stCxn id="18" idx="2"/>
            <a:endCxn id="24" idx="0"/>
          </p:cNvCxnSpPr>
          <p:nvPr/>
        </p:nvCxnSpPr>
        <p:spPr>
          <a:xfrm>
            <a:off x="8214872" y="1553993"/>
            <a:ext cx="0" cy="16706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0" name="Přímá spojovací šipka 69">
            <a:extLst>
              <a:ext uri="{FF2B5EF4-FFF2-40B4-BE49-F238E27FC236}">
                <a16:creationId xmlns:a16="http://schemas.microsoft.com/office/drawing/2014/main" id="{1F84D34A-897F-1A4A-68F5-AA8526C159FE}"/>
              </a:ext>
            </a:extLst>
          </p:cNvPr>
          <p:cNvCxnSpPr>
            <a:cxnSpLocks/>
            <a:stCxn id="24" idx="2"/>
            <a:endCxn id="9" idx="0"/>
          </p:cNvCxnSpPr>
          <p:nvPr/>
        </p:nvCxnSpPr>
        <p:spPr>
          <a:xfrm>
            <a:off x="8214872" y="2211723"/>
            <a:ext cx="0" cy="1663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8" name="Obdélník 77">
            <a:extLst>
              <a:ext uri="{FF2B5EF4-FFF2-40B4-BE49-F238E27FC236}">
                <a16:creationId xmlns:a16="http://schemas.microsoft.com/office/drawing/2014/main" id="{03BFFEA3-17B8-1607-D4C7-9F87AD155F68}"/>
              </a:ext>
            </a:extLst>
          </p:cNvPr>
          <p:cNvSpPr/>
          <p:nvPr/>
        </p:nvSpPr>
        <p:spPr>
          <a:xfrm>
            <a:off x="7107382" y="197427"/>
            <a:ext cx="2161309" cy="2774570"/>
          </a:xfrm>
          <a:prstGeom prst="rect">
            <a:avLst/>
          </a:prstGeom>
          <a:noFill/>
          <a:ln>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cs-CZ"/>
          </a:p>
        </p:txBody>
      </p:sp>
      <p:sp>
        <p:nvSpPr>
          <p:cNvPr id="79" name="Obdélník 78">
            <a:extLst>
              <a:ext uri="{FF2B5EF4-FFF2-40B4-BE49-F238E27FC236}">
                <a16:creationId xmlns:a16="http://schemas.microsoft.com/office/drawing/2014/main" id="{EDE99A57-0F6E-5D48-F1DB-B5A05F8DCA82}"/>
              </a:ext>
            </a:extLst>
          </p:cNvPr>
          <p:cNvSpPr/>
          <p:nvPr/>
        </p:nvSpPr>
        <p:spPr>
          <a:xfrm>
            <a:off x="7107382" y="3861103"/>
            <a:ext cx="2161309" cy="2774570"/>
          </a:xfrm>
          <a:prstGeom prst="rect">
            <a:avLst/>
          </a:prstGeom>
          <a:noFill/>
          <a:ln>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cs-CZ"/>
          </a:p>
        </p:txBody>
      </p:sp>
      <p:sp>
        <p:nvSpPr>
          <p:cNvPr id="80" name="TextovéPole 79">
            <a:extLst>
              <a:ext uri="{FF2B5EF4-FFF2-40B4-BE49-F238E27FC236}">
                <a16:creationId xmlns:a16="http://schemas.microsoft.com/office/drawing/2014/main" id="{96041725-9879-2FA2-7F4C-2D8F4DA55320}"/>
              </a:ext>
            </a:extLst>
          </p:cNvPr>
          <p:cNvSpPr txBox="1"/>
          <p:nvPr/>
        </p:nvSpPr>
        <p:spPr>
          <a:xfrm>
            <a:off x="9413492" y="154800"/>
            <a:ext cx="2326764" cy="460879"/>
          </a:xfrm>
          <a:prstGeom prst="rect">
            <a:avLst/>
          </a:prstGeom>
        </p:spPr>
        <p:txBody>
          <a:bodyPr vert="horz" wrap="none" lIns="0" tIns="0" rIns="0" bIns="0" rtlCol="0" anchor="t" anchorCtr="0">
            <a:noAutofit/>
          </a:bodyPr>
          <a:lstStyle/>
          <a:p>
            <a:pPr algn="l"/>
            <a:r>
              <a:rPr lang="cs-CZ" sz="2000" b="1" dirty="0" err="1">
                <a:solidFill>
                  <a:srgbClr val="2E2D2C"/>
                </a:solidFill>
              </a:rPr>
              <a:t>Proof</a:t>
            </a:r>
            <a:r>
              <a:rPr lang="cs-CZ" sz="2000" b="1" dirty="0">
                <a:solidFill>
                  <a:srgbClr val="2E2D2C"/>
                </a:solidFill>
              </a:rPr>
              <a:t> </a:t>
            </a:r>
            <a:r>
              <a:rPr lang="cs-CZ" sz="2000" b="1" dirty="0" err="1">
                <a:solidFill>
                  <a:srgbClr val="2E2D2C"/>
                </a:solidFill>
              </a:rPr>
              <a:t>of</a:t>
            </a:r>
            <a:r>
              <a:rPr lang="cs-CZ" sz="2000" b="1" dirty="0">
                <a:solidFill>
                  <a:srgbClr val="2E2D2C"/>
                </a:solidFill>
              </a:rPr>
              <a:t> </a:t>
            </a:r>
            <a:r>
              <a:rPr lang="cs-CZ" sz="2000" b="1" dirty="0" err="1">
                <a:solidFill>
                  <a:srgbClr val="2E2D2C"/>
                </a:solidFill>
              </a:rPr>
              <a:t>concept</a:t>
            </a:r>
            <a:endParaRPr lang="cs-CZ" sz="2000" b="1" dirty="0">
              <a:solidFill>
                <a:srgbClr val="2E2D2C"/>
              </a:solidFill>
            </a:endParaRPr>
          </a:p>
        </p:txBody>
      </p:sp>
      <p:sp>
        <p:nvSpPr>
          <p:cNvPr id="81" name="TextovéPole 80">
            <a:extLst>
              <a:ext uri="{FF2B5EF4-FFF2-40B4-BE49-F238E27FC236}">
                <a16:creationId xmlns:a16="http://schemas.microsoft.com/office/drawing/2014/main" id="{B76E0C12-AC02-DC9B-8BC5-10DFACBC7EC0}"/>
              </a:ext>
            </a:extLst>
          </p:cNvPr>
          <p:cNvSpPr txBox="1"/>
          <p:nvPr/>
        </p:nvSpPr>
        <p:spPr>
          <a:xfrm>
            <a:off x="6448476" y="3396662"/>
            <a:ext cx="1781238" cy="460879"/>
          </a:xfrm>
          <a:prstGeom prst="rect">
            <a:avLst/>
          </a:prstGeom>
        </p:spPr>
        <p:txBody>
          <a:bodyPr vert="horz" wrap="none" lIns="0" tIns="0" rIns="0" bIns="0" rtlCol="0" anchor="t" anchorCtr="0">
            <a:normAutofit fontScale="92500" lnSpcReduction="20000"/>
          </a:bodyPr>
          <a:lstStyle/>
          <a:p>
            <a:pPr algn="l"/>
            <a:r>
              <a:rPr lang="cs-CZ" b="1" dirty="0">
                <a:solidFill>
                  <a:srgbClr val="2E2D2C"/>
                </a:solidFill>
              </a:rPr>
              <a:t>Samoobslužný </a:t>
            </a:r>
          </a:p>
          <a:p>
            <a:pPr algn="l"/>
            <a:r>
              <a:rPr lang="cs-CZ" b="1" dirty="0">
                <a:solidFill>
                  <a:srgbClr val="2E2D2C"/>
                </a:solidFill>
              </a:rPr>
              <a:t>portál</a:t>
            </a:r>
          </a:p>
        </p:txBody>
      </p:sp>
    </p:spTree>
    <p:extLst>
      <p:ext uri="{BB962C8B-B14F-4D97-AF65-F5344CB8AC3E}">
        <p14:creationId xmlns:p14="http://schemas.microsoft.com/office/powerpoint/2010/main" val="35911569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35325C0-1FB3-257C-790E-0BCE77837471}"/>
              </a:ext>
            </a:extLst>
          </p:cNvPr>
          <p:cNvSpPr>
            <a:spLocks noGrp="1"/>
          </p:cNvSpPr>
          <p:nvPr>
            <p:ph type="title"/>
          </p:nvPr>
        </p:nvSpPr>
        <p:spPr/>
        <p:txBody>
          <a:bodyPr/>
          <a:lstStyle/>
          <a:p>
            <a:r>
              <a:rPr lang="cs-CZ" dirty="0"/>
              <a:t>Předvyplnění formulářů AI (POC)</a:t>
            </a:r>
          </a:p>
        </p:txBody>
      </p:sp>
      <p:sp>
        <p:nvSpPr>
          <p:cNvPr id="3" name="Zástupný obsah 2">
            <a:extLst>
              <a:ext uri="{FF2B5EF4-FFF2-40B4-BE49-F238E27FC236}">
                <a16:creationId xmlns:a16="http://schemas.microsoft.com/office/drawing/2014/main" id="{17C4DD57-32E1-D245-4A83-8DDFBEB9010F}"/>
              </a:ext>
            </a:extLst>
          </p:cNvPr>
          <p:cNvSpPr>
            <a:spLocks noGrp="1"/>
          </p:cNvSpPr>
          <p:nvPr>
            <p:ph idx="1"/>
          </p:nvPr>
        </p:nvSpPr>
        <p:spPr>
          <a:xfrm>
            <a:off x="540000" y="3929770"/>
            <a:ext cx="11113200" cy="2040724"/>
          </a:xfrm>
        </p:spPr>
        <p:txBody>
          <a:bodyPr/>
          <a:lstStyle/>
          <a:p>
            <a:r>
              <a:rPr lang="cs-CZ" dirty="0"/>
              <a:t>Uživatel si může vybrat zda použije standardní formulář, chat přirozeným jazykem, diktování, a nebo konverzačním rozhraním.</a:t>
            </a:r>
          </a:p>
          <a:p>
            <a:r>
              <a:rPr lang="cs-CZ" dirty="0"/>
              <a:t>Po přihlášení jsou vyplněna data ze základních registrů, agendových systémů a vytvořeného JSON souboru s daty z AI</a:t>
            </a:r>
          </a:p>
          <a:p>
            <a:r>
              <a:rPr lang="cs-CZ" dirty="0"/>
              <a:t>Formulář je opticky zkontrolován a autorizován a dále se provede standardní digitální služba</a:t>
            </a:r>
          </a:p>
        </p:txBody>
      </p:sp>
      <p:sp>
        <p:nvSpPr>
          <p:cNvPr id="4" name="Zástupný symbol pro zápatí 3">
            <a:extLst>
              <a:ext uri="{FF2B5EF4-FFF2-40B4-BE49-F238E27FC236}">
                <a16:creationId xmlns:a16="http://schemas.microsoft.com/office/drawing/2014/main" id="{D09C1BA8-6736-53B3-CF99-94D1189EDA6A}"/>
              </a:ext>
            </a:extLst>
          </p:cNvPr>
          <p:cNvSpPr>
            <a:spLocks noGrp="1"/>
          </p:cNvSpPr>
          <p:nvPr>
            <p:ph type="ftr" sz="quarter" idx="11"/>
          </p:nvPr>
        </p:nvSpPr>
        <p:spPr/>
        <p:txBody>
          <a:bodyPr/>
          <a:lstStyle/>
          <a:p>
            <a:r>
              <a:rPr lang="cs-CZ" dirty="0">
                <a:solidFill>
                  <a:schemeClr val="accent3"/>
                </a:solidFill>
              </a:rPr>
              <a:t>DIA.</a:t>
            </a:r>
            <a:r>
              <a:rPr lang="cs-CZ" dirty="0"/>
              <a:t>GOV.CZ</a:t>
            </a:r>
          </a:p>
        </p:txBody>
      </p:sp>
      <p:sp>
        <p:nvSpPr>
          <p:cNvPr id="5" name="Zástupný symbol pro číslo snímku 4">
            <a:extLst>
              <a:ext uri="{FF2B5EF4-FFF2-40B4-BE49-F238E27FC236}">
                <a16:creationId xmlns:a16="http://schemas.microsoft.com/office/drawing/2014/main" id="{6CF11892-136A-17CA-67BD-8743B9936E4D}"/>
              </a:ext>
            </a:extLst>
          </p:cNvPr>
          <p:cNvSpPr>
            <a:spLocks noGrp="1"/>
          </p:cNvSpPr>
          <p:nvPr>
            <p:ph type="sldNum" sz="quarter" idx="12"/>
          </p:nvPr>
        </p:nvSpPr>
        <p:spPr/>
        <p:txBody>
          <a:bodyPr/>
          <a:lstStyle/>
          <a:p>
            <a:fld id="{F21F385E-1634-DB44-B85F-E63591247372}" type="slidenum">
              <a:rPr lang="cs-CZ" smtClean="0"/>
              <a:t>23</a:t>
            </a:fld>
            <a:endParaRPr lang="cs-CZ"/>
          </a:p>
        </p:txBody>
      </p:sp>
      <p:pic>
        <p:nvPicPr>
          <p:cNvPr id="6" name="Obrázek 5">
            <a:extLst>
              <a:ext uri="{FF2B5EF4-FFF2-40B4-BE49-F238E27FC236}">
                <a16:creationId xmlns:a16="http://schemas.microsoft.com/office/drawing/2014/main" id="{C1C840E5-DBFD-B8E9-FE62-0F396BDD1270}"/>
              </a:ext>
            </a:extLst>
          </p:cNvPr>
          <p:cNvPicPr>
            <a:picLocks noChangeAspect="1"/>
          </p:cNvPicPr>
          <p:nvPr/>
        </p:nvPicPr>
        <p:blipFill>
          <a:blip r:embed="rId2"/>
          <a:stretch>
            <a:fillRect/>
          </a:stretch>
        </p:blipFill>
        <p:spPr>
          <a:xfrm>
            <a:off x="538800" y="1500474"/>
            <a:ext cx="6949316" cy="2186197"/>
          </a:xfrm>
          <a:prstGeom prst="rect">
            <a:avLst/>
          </a:prstGeom>
        </p:spPr>
      </p:pic>
      <p:sp>
        <p:nvSpPr>
          <p:cNvPr id="10" name="TextovéPole 9">
            <a:extLst>
              <a:ext uri="{FF2B5EF4-FFF2-40B4-BE49-F238E27FC236}">
                <a16:creationId xmlns:a16="http://schemas.microsoft.com/office/drawing/2014/main" id="{60001635-5CE1-3B80-9B41-4E6396D5D321}"/>
              </a:ext>
            </a:extLst>
          </p:cNvPr>
          <p:cNvSpPr txBox="1"/>
          <p:nvPr/>
        </p:nvSpPr>
        <p:spPr>
          <a:xfrm>
            <a:off x="6639995" y="2356038"/>
            <a:ext cx="392155" cy="400110"/>
          </a:xfrm>
          <a:prstGeom prst="rect">
            <a:avLst/>
          </a:prstGeom>
          <a:noFill/>
        </p:spPr>
        <p:txBody>
          <a:bodyPr wrap="square">
            <a:spAutoFit/>
          </a:bodyPr>
          <a:lstStyle/>
          <a:p>
            <a:r>
              <a:rPr lang="cs-CZ" sz="2000" dirty="0">
                <a:solidFill>
                  <a:srgbClr val="000000"/>
                </a:solidFill>
                <a:effectLst/>
                <a:latin typeface="+mn-ea"/>
              </a:rPr>
              <a:t>🤖</a:t>
            </a:r>
            <a:endParaRPr lang="cs-CZ" sz="2000" dirty="0"/>
          </a:p>
        </p:txBody>
      </p:sp>
      <p:pic>
        <p:nvPicPr>
          <p:cNvPr id="11" name="Obrázek 10">
            <a:extLst>
              <a:ext uri="{FF2B5EF4-FFF2-40B4-BE49-F238E27FC236}">
                <a16:creationId xmlns:a16="http://schemas.microsoft.com/office/drawing/2014/main" id="{C9574292-D6F7-C088-9389-E491D13FB532}"/>
              </a:ext>
            </a:extLst>
          </p:cNvPr>
          <p:cNvPicPr>
            <a:picLocks noChangeAspect="1"/>
          </p:cNvPicPr>
          <p:nvPr/>
        </p:nvPicPr>
        <p:blipFill>
          <a:blip r:embed="rId3"/>
          <a:stretch>
            <a:fillRect/>
          </a:stretch>
        </p:blipFill>
        <p:spPr>
          <a:xfrm>
            <a:off x="6691950" y="3222748"/>
            <a:ext cx="340200" cy="236661"/>
          </a:xfrm>
          <a:prstGeom prst="rect">
            <a:avLst/>
          </a:prstGeom>
        </p:spPr>
      </p:pic>
      <p:pic>
        <p:nvPicPr>
          <p:cNvPr id="12" name="Obrázek 11">
            <a:extLst>
              <a:ext uri="{FF2B5EF4-FFF2-40B4-BE49-F238E27FC236}">
                <a16:creationId xmlns:a16="http://schemas.microsoft.com/office/drawing/2014/main" id="{1440983B-6F3B-1F44-23D8-EAF939555D0B}"/>
              </a:ext>
            </a:extLst>
          </p:cNvPr>
          <p:cNvPicPr>
            <a:picLocks noChangeAspect="1"/>
          </p:cNvPicPr>
          <p:nvPr/>
        </p:nvPicPr>
        <p:blipFill>
          <a:blip r:embed="rId4"/>
          <a:stretch>
            <a:fillRect/>
          </a:stretch>
        </p:blipFill>
        <p:spPr>
          <a:xfrm>
            <a:off x="6567258" y="2731625"/>
            <a:ext cx="529732" cy="347541"/>
          </a:xfrm>
          <a:prstGeom prst="rect">
            <a:avLst/>
          </a:prstGeom>
        </p:spPr>
      </p:pic>
      <p:sp>
        <p:nvSpPr>
          <p:cNvPr id="13" name="TextovéPole 12">
            <a:extLst>
              <a:ext uri="{FF2B5EF4-FFF2-40B4-BE49-F238E27FC236}">
                <a16:creationId xmlns:a16="http://schemas.microsoft.com/office/drawing/2014/main" id="{6AAFE6FC-8B2A-4E47-677A-A2755429539A}"/>
              </a:ext>
            </a:extLst>
          </p:cNvPr>
          <p:cNvSpPr txBox="1"/>
          <p:nvPr/>
        </p:nvSpPr>
        <p:spPr>
          <a:xfrm>
            <a:off x="7420880" y="1943100"/>
            <a:ext cx="2410691" cy="1485900"/>
          </a:xfrm>
          <a:prstGeom prst="rect">
            <a:avLst/>
          </a:prstGeom>
        </p:spPr>
        <p:txBody>
          <a:bodyPr vert="horz" wrap="square" lIns="0" tIns="0" rIns="0" bIns="0" rtlCol="0" anchor="t" anchorCtr="0">
            <a:normAutofit/>
          </a:bodyPr>
          <a:lstStyle/>
          <a:p>
            <a:pPr algn="l"/>
            <a:endParaRPr lang="cs-CZ" sz="1800" dirty="0">
              <a:solidFill>
                <a:srgbClr val="2E2D2C"/>
              </a:solidFill>
            </a:endParaRPr>
          </a:p>
        </p:txBody>
      </p:sp>
      <p:sp>
        <p:nvSpPr>
          <p:cNvPr id="14" name="TextovéPole 13">
            <a:extLst>
              <a:ext uri="{FF2B5EF4-FFF2-40B4-BE49-F238E27FC236}">
                <a16:creationId xmlns:a16="http://schemas.microsoft.com/office/drawing/2014/main" id="{F58CFD0D-1491-39FD-3266-4063EEE17EFD}"/>
              </a:ext>
            </a:extLst>
          </p:cNvPr>
          <p:cNvSpPr txBox="1"/>
          <p:nvPr/>
        </p:nvSpPr>
        <p:spPr>
          <a:xfrm>
            <a:off x="7485720" y="1971098"/>
            <a:ext cx="2659448" cy="1555528"/>
          </a:xfrm>
          <a:prstGeom prst="rect">
            <a:avLst/>
          </a:prstGeom>
        </p:spPr>
        <p:txBody>
          <a:bodyPr vert="horz" wrap="none" lIns="0" tIns="0" rIns="0" bIns="0" rtlCol="0" anchor="t" anchorCtr="0">
            <a:normAutofit fontScale="92500" lnSpcReduction="10000"/>
          </a:bodyPr>
          <a:lstStyle/>
          <a:p>
            <a:pPr marL="285750" indent="-285750" algn="l">
              <a:buFont typeface="Arial" panose="020B0604020202020204" pitchFamily="34" charset="0"/>
              <a:buChar char="•"/>
            </a:pPr>
            <a:r>
              <a:rPr lang="cs-CZ" sz="1700" dirty="0">
                <a:solidFill>
                  <a:srgbClr val="2E2D2C"/>
                </a:solidFill>
              </a:rPr>
              <a:t>Formulář</a:t>
            </a:r>
          </a:p>
          <a:p>
            <a:pPr marL="285750" indent="-285750" algn="l">
              <a:buFont typeface="Arial" panose="020B0604020202020204" pitchFamily="34" charset="0"/>
              <a:buChar char="•"/>
            </a:pPr>
            <a:endParaRPr lang="cs-CZ" sz="1700" dirty="0">
              <a:solidFill>
                <a:srgbClr val="2E2D2C"/>
              </a:solidFill>
            </a:endParaRPr>
          </a:p>
          <a:p>
            <a:pPr marL="285750" indent="-285750" algn="l">
              <a:buFont typeface="Arial" panose="020B0604020202020204" pitchFamily="34" charset="0"/>
              <a:buChar char="•"/>
            </a:pPr>
            <a:r>
              <a:rPr lang="cs-CZ" sz="1700" dirty="0">
                <a:solidFill>
                  <a:srgbClr val="2E2D2C"/>
                </a:solidFill>
              </a:rPr>
              <a:t>Chat AI</a:t>
            </a:r>
          </a:p>
          <a:p>
            <a:pPr marL="285750" indent="-285750" algn="l">
              <a:buFont typeface="Arial" panose="020B0604020202020204" pitchFamily="34" charset="0"/>
              <a:buChar char="•"/>
            </a:pPr>
            <a:endParaRPr lang="cs-CZ" sz="1700" dirty="0">
              <a:solidFill>
                <a:srgbClr val="2E2D2C"/>
              </a:solidFill>
            </a:endParaRPr>
          </a:p>
          <a:p>
            <a:pPr marL="285750" indent="-285750" algn="l">
              <a:buFont typeface="Arial" panose="020B0604020202020204" pitchFamily="34" charset="0"/>
              <a:buChar char="•"/>
            </a:pPr>
            <a:r>
              <a:rPr lang="cs-CZ" sz="1700" dirty="0">
                <a:solidFill>
                  <a:srgbClr val="2E2D2C"/>
                </a:solidFill>
              </a:rPr>
              <a:t>Diktování</a:t>
            </a:r>
          </a:p>
          <a:p>
            <a:pPr marL="285750" indent="-285750" algn="l">
              <a:buFont typeface="Arial" panose="020B0604020202020204" pitchFamily="34" charset="0"/>
              <a:buChar char="•"/>
            </a:pPr>
            <a:endParaRPr lang="cs-CZ" sz="1700" dirty="0">
              <a:solidFill>
                <a:srgbClr val="2E2D2C"/>
              </a:solidFill>
            </a:endParaRPr>
          </a:p>
          <a:p>
            <a:pPr marL="285750" indent="-285750" algn="l">
              <a:buFont typeface="Arial" panose="020B0604020202020204" pitchFamily="34" charset="0"/>
              <a:buChar char="•"/>
            </a:pPr>
            <a:r>
              <a:rPr lang="cs-CZ" sz="1800" dirty="0">
                <a:solidFill>
                  <a:srgbClr val="2E2D2C"/>
                </a:solidFill>
              </a:rPr>
              <a:t>Konverzační rozhraní</a:t>
            </a:r>
          </a:p>
        </p:txBody>
      </p:sp>
    </p:spTree>
    <p:extLst>
      <p:ext uri="{BB962C8B-B14F-4D97-AF65-F5344CB8AC3E}">
        <p14:creationId xmlns:p14="http://schemas.microsoft.com/office/powerpoint/2010/main" val="24721692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982B8E4-C9A5-16A8-EAAD-FE304381647D}"/>
              </a:ext>
            </a:extLst>
          </p:cNvPr>
          <p:cNvSpPr>
            <a:spLocks noGrp="1"/>
          </p:cNvSpPr>
          <p:nvPr>
            <p:ph type="title"/>
          </p:nvPr>
        </p:nvSpPr>
        <p:spPr/>
        <p:txBody>
          <a:bodyPr/>
          <a:lstStyle/>
          <a:p>
            <a:r>
              <a:rPr lang="cs-CZ" dirty="0"/>
              <a:t>Ukázka AI (</a:t>
            </a:r>
            <a:r>
              <a:rPr lang="cs-CZ" dirty="0" err="1"/>
              <a:t>Proof</a:t>
            </a:r>
            <a:r>
              <a:rPr lang="cs-CZ" dirty="0"/>
              <a:t> </a:t>
            </a:r>
            <a:r>
              <a:rPr lang="cs-CZ" dirty="0" err="1"/>
              <a:t>of</a:t>
            </a:r>
            <a:r>
              <a:rPr lang="cs-CZ" dirty="0"/>
              <a:t> </a:t>
            </a:r>
            <a:r>
              <a:rPr lang="cs-CZ" dirty="0" err="1"/>
              <a:t>concept</a:t>
            </a:r>
            <a:r>
              <a:rPr lang="cs-CZ" dirty="0"/>
              <a:t>)</a:t>
            </a:r>
          </a:p>
        </p:txBody>
      </p:sp>
      <p:sp>
        <p:nvSpPr>
          <p:cNvPr id="6" name="Zástupný obsah 5">
            <a:extLst>
              <a:ext uri="{FF2B5EF4-FFF2-40B4-BE49-F238E27FC236}">
                <a16:creationId xmlns:a16="http://schemas.microsoft.com/office/drawing/2014/main" id="{EC94ACCD-A7D0-BC62-5854-273BCACAD61D}"/>
              </a:ext>
            </a:extLst>
          </p:cNvPr>
          <p:cNvSpPr>
            <a:spLocks noGrp="1"/>
          </p:cNvSpPr>
          <p:nvPr>
            <p:ph idx="1"/>
          </p:nvPr>
        </p:nvSpPr>
        <p:spPr>
          <a:xfrm>
            <a:off x="538800" y="1195755"/>
            <a:ext cx="11113200" cy="4582048"/>
          </a:xfrm>
        </p:spPr>
        <p:txBody>
          <a:bodyPr>
            <a:normAutofit fontScale="85000" lnSpcReduction="20000"/>
          </a:bodyPr>
          <a:lstStyle/>
          <a:p>
            <a:pPr>
              <a:spcBef>
                <a:spcPts val="200"/>
              </a:spcBef>
              <a:spcAft>
                <a:spcPts val="0"/>
              </a:spcAft>
            </a:pPr>
            <a:r>
              <a:rPr lang="cs-CZ" dirty="0" err="1"/>
              <a:t>PoC</a:t>
            </a:r>
            <a:r>
              <a:rPr lang="cs-CZ" dirty="0"/>
              <a:t>: Konstrukce datové věty v konverzaci (</a:t>
            </a:r>
            <a:r>
              <a:rPr lang="cs-CZ" dirty="0" err="1"/>
              <a:t>OpenAI</a:t>
            </a:r>
            <a:r>
              <a:rPr lang="cs-CZ" dirty="0"/>
              <a:t> </a:t>
            </a:r>
            <a:r>
              <a:rPr lang="cs-CZ" dirty="0" err="1"/>
              <a:t>ChatGPT</a:t>
            </a:r>
            <a:r>
              <a:rPr lang="cs-CZ" dirty="0"/>
              <a:t>)</a:t>
            </a:r>
          </a:p>
          <a:p>
            <a:pPr>
              <a:spcBef>
                <a:spcPts val="200"/>
              </a:spcBef>
              <a:spcAft>
                <a:spcPts val="0"/>
              </a:spcAft>
            </a:pPr>
            <a:r>
              <a:rPr lang="cs-CZ" dirty="0"/>
              <a:t>🤖 (GPT): Ahoj! Rád vám pomohu s vyplněním formuláře "Povolení ke vstupu do Antarktidy". Budu potřebovat několik údajů: Jméno a příjmení, Číslo pasu, Datum narození, Povolení na období od:, Do:. Pojďme na to! Zadejte prosím vaše Jméno a příjmení (např. Jan Novák).</a:t>
            </a:r>
          </a:p>
          <a:p>
            <a:pPr>
              <a:spcBef>
                <a:spcPts val="200"/>
              </a:spcBef>
              <a:spcAft>
                <a:spcPts val="0"/>
              </a:spcAft>
            </a:pPr>
            <a:r>
              <a:rPr lang="cs-CZ" dirty="0"/>
              <a:t>👨 (</a:t>
            </a:r>
            <a:r>
              <a:rPr lang="cs-CZ" dirty="0" err="1"/>
              <a:t>You</a:t>
            </a:r>
            <a:r>
              <a:rPr lang="cs-CZ" dirty="0"/>
              <a:t>): Co mám udělat?</a:t>
            </a:r>
          </a:p>
          <a:p>
            <a:pPr>
              <a:spcBef>
                <a:spcPts val="200"/>
              </a:spcBef>
              <a:spcAft>
                <a:spcPts val="0"/>
              </a:spcAft>
            </a:pPr>
            <a:r>
              <a:rPr lang="cs-CZ" dirty="0"/>
              <a:t>🤖: Stačí mi napsat své Jméno a příjmení (např. Jan Novák). Jaké údaje mi poskytnete? 😊</a:t>
            </a:r>
          </a:p>
          <a:p>
            <a:pPr>
              <a:spcBef>
                <a:spcPts val="200"/>
              </a:spcBef>
              <a:spcAft>
                <a:spcPts val="0"/>
              </a:spcAft>
            </a:pPr>
            <a:r>
              <a:rPr lang="cs-CZ" dirty="0"/>
              <a:t>👨 : Jan Petr</a:t>
            </a:r>
          </a:p>
          <a:p>
            <a:pPr>
              <a:spcBef>
                <a:spcPts val="200"/>
              </a:spcBef>
              <a:spcAft>
                <a:spcPts val="0"/>
              </a:spcAft>
            </a:pPr>
            <a:r>
              <a:rPr lang="cs-CZ" dirty="0"/>
              <a:t>🤖: Děkuji! 😊 Teď bych vás poprosil o Číslo pasu. Jaké je prosím?</a:t>
            </a:r>
          </a:p>
          <a:p>
            <a:pPr>
              <a:spcBef>
                <a:spcPts val="200"/>
              </a:spcBef>
              <a:spcAft>
                <a:spcPts val="0"/>
              </a:spcAft>
            </a:pPr>
            <a:r>
              <a:rPr lang="cs-CZ" dirty="0"/>
              <a:t>👨 : 12543574</a:t>
            </a:r>
          </a:p>
          <a:p>
            <a:pPr>
              <a:spcBef>
                <a:spcPts val="200"/>
              </a:spcBef>
              <a:spcAft>
                <a:spcPts val="0"/>
              </a:spcAft>
            </a:pPr>
            <a:r>
              <a:rPr lang="cs-CZ" dirty="0"/>
              <a:t>🤖: Skvělé, děkuji! 😊 Teď bych potřeboval vaše Datum narození. Jaké je prosím?</a:t>
            </a:r>
          </a:p>
          <a:p>
            <a:pPr>
              <a:spcBef>
                <a:spcPts val="200"/>
              </a:spcBef>
              <a:spcAft>
                <a:spcPts val="0"/>
              </a:spcAft>
            </a:pPr>
            <a:r>
              <a:rPr lang="cs-CZ" dirty="0"/>
              <a:t>👨 : 19.7.1963</a:t>
            </a:r>
          </a:p>
          <a:p>
            <a:pPr>
              <a:spcBef>
                <a:spcPts val="200"/>
              </a:spcBef>
              <a:spcAft>
                <a:spcPts val="0"/>
              </a:spcAft>
            </a:pPr>
            <a:r>
              <a:rPr lang="cs-CZ" dirty="0"/>
              <a:t>🤖 : Perfektní, děkuji! 😊 Teď bych od vás potřeboval informace o povolení. Na jaké období je povolení? Nejprve mi prosím zadejte "Povolení na období od:".</a:t>
            </a:r>
          </a:p>
          <a:p>
            <a:pPr>
              <a:spcBef>
                <a:spcPts val="200"/>
              </a:spcBef>
              <a:spcAft>
                <a:spcPts val="0"/>
              </a:spcAft>
            </a:pPr>
            <a:r>
              <a:rPr lang="cs-CZ" dirty="0"/>
              <a:t>👨 : 1.5.2025</a:t>
            </a:r>
          </a:p>
          <a:p>
            <a:pPr>
              <a:spcBef>
                <a:spcPts val="200"/>
              </a:spcBef>
              <a:spcAft>
                <a:spcPts val="0"/>
              </a:spcAft>
            </a:pPr>
            <a:r>
              <a:rPr lang="cs-CZ" dirty="0"/>
              <a:t>🤖 : Děkuji! 😊 A teď prosím zadejte "Do:". Na jaké datum povolení končí?</a:t>
            </a:r>
          </a:p>
          <a:p>
            <a:pPr>
              <a:spcBef>
                <a:spcPts val="200"/>
              </a:spcBef>
              <a:spcAft>
                <a:spcPts val="0"/>
              </a:spcAft>
            </a:pPr>
            <a:r>
              <a:rPr lang="cs-CZ" dirty="0"/>
              <a:t>👨 : to já ještě nevím</a:t>
            </a:r>
          </a:p>
          <a:p>
            <a:pPr>
              <a:spcBef>
                <a:spcPts val="200"/>
              </a:spcBef>
              <a:spcAft>
                <a:spcPts val="0"/>
              </a:spcAft>
            </a:pPr>
            <a:r>
              <a:rPr lang="cs-CZ" dirty="0"/>
              <a:t>🤖 : To je v pořádku, můžete tento údaj nechat prázdný. 😊 Mám všechno potřebné! </a:t>
            </a:r>
          </a:p>
          <a:p>
            <a:pPr>
              <a:spcBef>
                <a:spcPts val="200"/>
              </a:spcBef>
              <a:spcAft>
                <a:spcPts val="0"/>
              </a:spcAft>
            </a:pPr>
            <a:r>
              <a:rPr lang="cs-CZ" dirty="0"/>
              <a:t>Děkuji, že jste využil mou pomoc, a přeji vám hodně štěstí s vaší cestou do Antarktidy! 🌏❄️</a:t>
            </a:r>
          </a:p>
        </p:txBody>
      </p:sp>
      <p:sp>
        <p:nvSpPr>
          <p:cNvPr id="4" name="Zástupný symbol pro zápatí 3">
            <a:extLst>
              <a:ext uri="{FF2B5EF4-FFF2-40B4-BE49-F238E27FC236}">
                <a16:creationId xmlns:a16="http://schemas.microsoft.com/office/drawing/2014/main" id="{F1002B7F-0587-9675-2A0B-C76F2E4D4D86}"/>
              </a:ext>
            </a:extLst>
          </p:cNvPr>
          <p:cNvSpPr>
            <a:spLocks noGrp="1"/>
          </p:cNvSpPr>
          <p:nvPr>
            <p:ph type="ftr" sz="quarter" idx="11"/>
          </p:nvPr>
        </p:nvSpPr>
        <p:spPr/>
        <p:txBody>
          <a:bodyPr/>
          <a:lstStyle/>
          <a:p>
            <a:r>
              <a:rPr lang="cs-CZ">
                <a:solidFill>
                  <a:schemeClr val="accent3"/>
                </a:solidFill>
              </a:rPr>
              <a:t>DIA.</a:t>
            </a:r>
            <a:r>
              <a:rPr lang="cs-CZ"/>
              <a:t>GOV.CZ</a:t>
            </a:r>
          </a:p>
        </p:txBody>
      </p:sp>
      <p:sp>
        <p:nvSpPr>
          <p:cNvPr id="5" name="Zástupný symbol pro číslo snímku 4">
            <a:extLst>
              <a:ext uri="{FF2B5EF4-FFF2-40B4-BE49-F238E27FC236}">
                <a16:creationId xmlns:a16="http://schemas.microsoft.com/office/drawing/2014/main" id="{0EE40BB2-FC47-806B-DEBF-7D8C355F916E}"/>
              </a:ext>
            </a:extLst>
          </p:cNvPr>
          <p:cNvSpPr>
            <a:spLocks noGrp="1"/>
          </p:cNvSpPr>
          <p:nvPr>
            <p:ph type="sldNum" sz="quarter" idx="12"/>
          </p:nvPr>
        </p:nvSpPr>
        <p:spPr/>
        <p:txBody>
          <a:bodyPr/>
          <a:lstStyle/>
          <a:p>
            <a:fld id="{F21F385E-1634-DB44-B85F-E63591247372}" type="slidenum">
              <a:rPr lang="cs-CZ" smtClean="0"/>
              <a:t>24</a:t>
            </a:fld>
            <a:endParaRPr lang="cs-CZ"/>
          </a:p>
        </p:txBody>
      </p:sp>
    </p:spTree>
    <p:extLst>
      <p:ext uri="{BB962C8B-B14F-4D97-AF65-F5344CB8AC3E}">
        <p14:creationId xmlns:p14="http://schemas.microsoft.com/office/powerpoint/2010/main" val="28124576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a:extLst>
              <a:ext uri="{FF2B5EF4-FFF2-40B4-BE49-F238E27FC236}">
                <a16:creationId xmlns:a16="http://schemas.microsoft.com/office/drawing/2014/main" id="{38381D17-4ED9-E0DD-C6C8-5791AB6E8BF4}"/>
              </a:ext>
            </a:extLst>
          </p:cNvPr>
          <p:cNvSpPr>
            <a:spLocks noGrp="1"/>
          </p:cNvSpPr>
          <p:nvPr>
            <p:ph type="title"/>
          </p:nvPr>
        </p:nvSpPr>
        <p:spPr/>
        <p:txBody>
          <a:bodyPr/>
          <a:lstStyle/>
          <a:p>
            <a:r>
              <a:rPr lang="cs-CZ" dirty="0"/>
              <a:t>Děkuji za pozornost_</a:t>
            </a:r>
          </a:p>
        </p:txBody>
      </p:sp>
      <p:sp>
        <p:nvSpPr>
          <p:cNvPr id="6" name="Podnadpis 5">
            <a:extLst>
              <a:ext uri="{FF2B5EF4-FFF2-40B4-BE49-F238E27FC236}">
                <a16:creationId xmlns:a16="http://schemas.microsoft.com/office/drawing/2014/main" id="{E39FB015-3C1B-978A-0D3B-EC9DF736DB31}"/>
              </a:ext>
            </a:extLst>
          </p:cNvPr>
          <p:cNvSpPr>
            <a:spLocks noGrp="1"/>
          </p:cNvSpPr>
          <p:nvPr>
            <p:ph type="subTitle" idx="1"/>
          </p:nvPr>
        </p:nvSpPr>
        <p:spPr/>
        <p:txBody>
          <a:bodyPr/>
          <a:lstStyle/>
          <a:p>
            <a:r>
              <a:rPr lang="cs-CZ" dirty="0"/>
              <a:t>Prostor pro vaše dotazy</a:t>
            </a:r>
          </a:p>
        </p:txBody>
      </p:sp>
      <p:sp>
        <p:nvSpPr>
          <p:cNvPr id="7" name="Zástupný text 6">
            <a:extLst>
              <a:ext uri="{FF2B5EF4-FFF2-40B4-BE49-F238E27FC236}">
                <a16:creationId xmlns:a16="http://schemas.microsoft.com/office/drawing/2014/main" id="{6D200979-162A-B5B5-F758-5BF89E7F9EC0}"/>
              </a:ext>
            </a:extLst>
          </p:cNvPr>
          <p:cNvSpPr>
            <a:spLocks noGrp="1"/>
          </p:cNvSpPr>
          <p:nvPr>
            <p:ph type="body" sz="quarter" idx="11"/>
          </p:nvPr>
        </p:nvSpPr>
        <p:spPr/>
        <p:txBody>
          <a:bodyPr/>
          <a:lstStyle/>
          <a:p>
            <a:r>
              <a:rPr lang="cs-CZ" dirty="0"/>
              <a:t>Jan Petr</a:t>
            </a:r>
          </a:p>
          <a:p>
            <a:r>
              <a:rPr lang="cs-CZ" dirty="0" err="1"/>
              <a:t>jan.petr@dia.gov.cz</a:t>
            </a:r>
            <a:endParaRPr lang="cs-CZ" dirty="0"/>
          </a:p>
          <a:p>
            <a:endParaRPr lang="cs-CZ" dirty="0"/>
          </a:p>
        </p:txBody>
      </p:sp>
    </p:spTree>
    <p:extLst>
      <p:ext uri="{BB962C8B-B14F-4D97-AF65-F5344CB8AC3E}">
        <p14:creationId xmlns:p14="http://schemas.microsoft.com/office/powerpoint/2010/main" val="5051565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AEEF895-7B60-C8A8-B9D7-EA8B109EC83D}"/>
              </a:ext>
            </a:extLst>
          </p:cNvPr>
          <p:cNvSpPr>
            <a:spLocks noGrp="1"/>
          </p:cNvSpPr>
          <p:nvPr>
            <p:ph type="title"/>
          </p:nvPr>
        </p:nvSpPr>
        <p:spPr/>
        <p:txBody>
          <a:bodyPr/>
          <a:lstStyle/>
          <a:p>
            <a:r>
              <a:rPr lang="cs-CZ" dirty="0" err="1"/>
              <a:t>ZjeDnodušené</a:t>
            </a:r>
            <a:r>
              <a:rPr lang="cs-CZ" dirty="0"/>
              <a:t> formuláře</a:t>
            </a:r>
          </a:p>
        </p:txBody>
      </p:sp>
      <p:sp>
        <p:nvSpPr>
          <p:cNvPr id="3" name="Zástupný obsah 2">
            <a:extLst>
              <a:ext uri="{FF2B5EF4-FFF2-40B4-BE49-F238E27FC236}">
                <a16:creationId xmlns:a16="http://schemas.microsoft.com/office/drawing/2014/main" id="{D9E5299C-9050-4EFB-26B1-6AF89B7CE5EE}"/>
              </a:ext>
            </a:extLst>
          </p:cNvPr>
          <p:cNvSpPr>
            <a:spLocks noGrp="1"/>
          </p:cNvSpPr>
          <p:nvPr>
            <p:ph idx="1"/>
          </p:nvPr>
        </p:nvSpPr>
        <p:spPr/>
        <p:txBody>
          <a:bodyPr/>
          <a:lstStyle/>
          <a:p>
            <a:r>
              <a:rPr lang="cs-CZ" dirty="0"/>
              <a:t>Zjednodušené formuláře, označované jako </a:t>
            </a:r>
            <a:r>
              <a:rPr lang="cs-CZ" dirty="0" err="1"/>
              <a:t>EasyForms</a:t>
            </a:r>
            <a:r>
              <a:rPr lang="cs-CZ" dirty="0"/>
              <a:t>, jsou nástroje pro vytváření elektronických formulářů k digitálním službám splňující požadavky Zákona 12/2020 Sb. o právu na digitální služby bez nepřiměřené zátěže.</a:t>
            </a:r>
          </a:p>
          <a:p>
            <a:r>
              <a:rPr lang="cs-CZ" dirty="0"/>
              <a:t>Formuláře se tvoří v rámci RPP a vytvoření formuláře je práce na několik hodin a zveřejnění na Portálu občana je do 24 hodin po schválení</a:t>
            </a:r>
          </a:p>
          <a:p>
            <a:r>
              <a:rPr lang="cs-CZ" dirty="0"/>
              <a:t>V tuto chvíli je identifikováno více než 500 formulářů vhodných pro tento koncept</a:t>
            </a:r>
          </a:p>
          <a:p>
            <a:r>
              <a:rPr lang="cs-CZ" sz="2800" b="1" dirty="0">
                <a:hlinkClick r:id="rId2"/>
              </a:rPr>
              <a:t>https://archi.gov.cz/znalostni_baze:zjednodusene_formulare</a:t>
            </a:r>
            <a:endParaRPr lang="cs-CZ" sz="2800" b="1" dirty="0"/>
          </a:p>
          <a:p>
            <a:endParaRPr lang="cs-CZ" dirty="0"/>
          </a:p>
        </p:txBody>
      </p:sp>
      <p:sp>
        <p:nvSpPr>
          <p:cNvPr id="4" name="Zástupný symbol pro zápatí 3">
            <a:extLst>
              <a:ext uri="{FF2B5EF4-FFF2-40B4-BE49-F238E27FC236}">
                <a16:creationId xmlns:a16="http://schemas.microsoft.com/office/drawing/2014/main" id="{7D908651-2C8C-B2B1-5339-0FA89B1FFAC5}"/>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C4D00244-CDF1-6319-4C67-558D9BC8DD42}"/>
              </a:ext>
            </a:extLst>
          </p:cNvPr>
          <p:cNvSpPr>
            <a:spLocks noGrp="1"/>
          </p:cNvSpPr>
          <p:nvPr>
            <p:ph type="sldNum" sz="quarter" idx="12"/>
          </p:nvPr>
        </p:nvSpPr>
        <p:spPr/>
        <p:txBody>
          <a:bodyPr/>
          <a:lstStyle/>
          <a:p>
            <a:fld id="{F21F385E-1634-DB44-B85F-E63591247372}" type="slidenum">
              <a:rPr lang="cs-CZ" smtClean="0"/>
              <a:t>3</a:t>
            </a:fld>
            <a:endParaRPr lang="cs-CZ"/>
          </a:p>
        </p:txBody>
      </p:sp>
    </p:spTree>
    <p:extLst>
      <p:ext uri="{BB962C8B-B14F-4D97-AF65-F5344CB8AC3E}">
        <p14:creationId xmlns:p14="http://schemas.microsoft.com/office/powerpoint/2010/main" val="14240880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E27BA08-F39F-E18A-C61E-E209DD5B6391}"/>
              </a:ext>
            </a:extLst>
          </p:cNvPr>
          <p:cNvSpPr>
            <a:spLocks noGrp="1"/>
          </p:cNvSpPr>
          <p:nvPr>
            <p:ph type="ctrTitle"/>
          </p:nvPr>
        </p:nvSpPr>
        <p:spPr/>
        <p:txBody>
          <a:bodyPr/>
          <a:lstStyle/>
          <a:p>
            <a:r>
              <a:rPr lang="cs-CZ" dirty="0"/>
              <a:t>Zjednodušené formuláře II_</a:t>
            </a:r>
          </a:p>
        </p:txBody>
      </p:sp>
      <p:sp>
        <p:nvSpPr>
          <p:cNvPr id="3" name="Podnadpis 2">
            <a:extLst>
              <a:ext uri="{FF2B5EF4-FFF2-40B4-BE49-F238E27FC236}">
                <a16:creationId xmlns:a16="http://schemas.microsoft.com/office/drawing/2014/main" id="{400AEA21-DC81-29B2-5770-57CC640D209A}"/>
              </a:ext>
            </a:extLst>
          </p:cNvPr>
          <p:cNvSpPr>
            <a:spLocks noGrp="1"/>
          </p:cNvSpPr>
          <p:nvPr>
            <p:ph type="subTitle" idx="1"/>
          </p:nvPr>
        </p:nvSpPr>
        <p:spPr/>
        <p:txBody>
          <a:bodyPr/>
          <a:lstStyle/>
          <a:p>
            <a:endParaRPr lang="cs-CZ"/>
          </a:p>
        </p:txBody>
      </p:sp>
    </p:spTree>
    <p:extLst>
      <p:ext uri="{BB962C8B-B14F-4D97-AF65-F5344CB8AC3E}">
        <p14:creationId xmlns:p14="http://schemas.microsoft.com/office/powerpoint/2010/main" val="905745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386E404-74B6-76DC-195A-71174AE284ED}"/>
              </a:ext>
            </a:extLst>
          </p:cNvPr>
          <p:cNvSpPr>
            <a:spLocks noGrp="1"/>
          </p:cNvSpPr>
          <p:nvPr>
            <p:ph type="title"/>
          </p:nvPr>
        </p:nvSpPr>
        <p:spPr/>
        <p:txBody>
          <a:bodyPr/>
          <a:lstStyle/>
          <a:p>
            <a:r>
              <a:rPr lang="cs-CZ" dirty="0"/>
              <a:t>Více příloh</a:t>
            </a:r>
          </a:p>
        </p:txBody>
      </p:sp>
      <p:sp>
        <p:nvSpPr>
          <p:cNvPr id="3" name="Zástupný obsah 2">
            <a:extLst>
              <a:ext uri="{FF2B5EF4-FFF2-40B4-BE49-F238E27FC236}">
                <a16:creationId xmlns:a16="http://schemas.microsoft.com/office/drawing/2014/main" id="{3C5A63CC-8CAC-90AA-9C4E-40435A8ADD92}"/>
              </a:ext>
            </a:extLst>
          </p:cNvPr>
          <p:cNvSpPr>
            <a:spLocks noGrp="1"/>
          </p:cNvSpPr>
          <p:nvPr>
            <p:ph idx="1"/>
          </p:nvPr>
        </p:nvSpPr>
        <p:spPr/>
        <p:txBody>
          <a:bodyPr/>
          <a:lstStyle/>
          <a:p>
            <a:r>
              <a:rPr lang="cs-CZ" dirty="0"/>
              <a:t>Přibyla položka:</a:t>
            </a:r>
          </a:p>
          <a:p>
            <a:pPr marL="0" indent="0">
              <a:buNone/>
            </a:pPr>
            <a:endParaRPr lang="cs-CZ" dirty="0"/>
          </a:p>
          <a:p>
            <a:r>
              <a:rPr lang="cs-CZ" dirty="0"/>
              <a:t>Je tedy možné po prvních pěti položkách vložit libovolný počet položek</a:t>
            </a:r>
          </a:p>
        </p:txBody>
      </p:sp>
      <p:sp>
        <p:nvSpPr>
          <p:cNvPr id="4" name="Zástupný symbol pro zápatí 3">
            <a:extLst>
              <a:ext uri="{FF2B5EF4-FFF2-40B4-BE49-F238E27FC236}">
                <a16:creationId xmlns:a16="http://schemas.microsoft.com/office/drawing/2014/main" id="{AED810C6-B25B-7103-0766-72DE79436BDF}"/>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6F58475B-93C4-D75A-328B-68A82521427B}"/>
              </a:ext>
            </a:extLst>
          </p:cNvPr>
          <p:cNvSpPr>
            <a:spLocks noGrp="1"/>
          </p:cNvSpPr>
          <p:nvPr>
            <p:ph type="sldNum" sz="quarter" idx="12"/>
          </p:nvPr>
        </p:nvSpPr>
        <p:spPr/>
        <p:txBody>
          <a:bodyPr/>
          <a:lstStyle/>
          <a:p>
            <a:fld id="{F21F385E-1634-DB44-B85F-E63591247372}" type="slidenum">
              <a:rPr lang="cs-CZ" smtClean="0"/>
              <a:t>5</a:t>
            </a:fld>
            <a:endParaRPr lang="cs-CZ"/>
          </a:p>
        </p:txBody>
      </p:sp>
      <p:pic>
        <p:nvPicPr>
          <p:cNvPr id="7" name="Obrázek 6">
            <a:extLst>
              <a:ext uri="{FF2B5EF4-FFF2-40B4-BE49-F238E27FC236}">
                <a16:creationId xmlns:a16="http://schemas.microsoft.com/office/drawing/2014/main" id="{0772DE81-7597-E8F5-8C7A-72EA7DD774E0}"/>
              </a:ext>
            </a:extLst>
          </p:cNvPr>
          <p:cNvPicPr>
            <a:picLocks noChangeAspect="1"/>
          </p:cNvPicPr>
          <p:nvPr/>
        </p:nvPicPr>
        <p:blipFill>
          <a:blip r:embed="rId2"/>
          <a:stretch>
            <a:fillRect/>
          </a:stretch>
        </p:blipFill>
        <p:spPr>
          <a:xfrm>
            <a:off x="815897" y="3239331"/>
            <a:ext cx="7772400" cy="2542673"/>
          </a:xfrm>
          <a:prstGeom prst="rect">
            <a:avLst/>
          </a:prstGeom>
        </p:spPr>
      </p:pic>
      <p:pic>
        <p:nvPicPr>
          <p:cNvPr id="8" name="Obrázek 7">
            <a:extLst>
              <a:ext uri="{FF2B5EF4-FFF2-40B4-BE49-F238E27FC236}">
                <a16:creationId xmlns:a16="http://schemas.microsoft.com/office/drawing/2014/main" id="{D74ACEB3-D46F-985C-1900-85198A41AB57}"/>
              </a:ext>
            </a:extLst>
          </p:cNvPr>
          <p:cNvPicPr>
            <a:picLocks noChangeAspect="1"/>
          </p:cNvPicPr>
          <p:nvPr/>
        </p:nvPicPr>
        <p:blipFill>
          <a:blip r:embed="rId3"/>
          <a:stretch>
            <a:fillRect/>
          </a:stretch>
        </p:blipFill>
        <p:spPr>
          <a:xfrm>
            <a:off x="2693436" y="1724824"/>
            <a:ext cx="3251200" cy="647700"/>
          </a:xfrm>
          <a:prstGeom prst="rect">
            <a:avLst/>
          </a:prstGeom>
        </p:spPr>
      </p:pic>
    </p:spTree>
    <p:extLst>
      <p:ext uri="{BB962C8B-B14F-4D97-AF65-F5344CB8AC3E}">
        <p14:creationId xmlns:p14="http://schemas.microsoft.com/office/powerpoint/2010/main" val="4114205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4D2D1CC-7476-6209-88F4-928ABB668D15}"/>
              </a:ext>
            </a:extLst>
          </p:cNvPr>
          <p:cNvSpPr>
            <a:spLocks noGrp="1"/>
          </p:cNvSpPr>
          <p:nvPr>
            <p:ph type="ctrTitle"/>
          </p:nvPr>
        </p:nvSpPr>
        <p:spPr/>
        <p:txBody>
          <a:bodyPr/>
          <a:lstStyle/>
          <a:p>
            <a:r>
              <a:rPr lang="cs-CZ" dirty="0"/>
              <a:t>Připravuje se_</a:t>
            </a:r>
          </a:p>
        </p:txBody>
      </p:sp>
      <p:sp>
        <p:nvSpPr>
          <p:cNvPr id="3" name="Podnadpis 2">
            <a:extLst>
              <a:ext uri="{FF2B5EF4-FFF2-40B4-BE49-F238E27FC236}">
                <a16:creationId xmlns:a16="http://schemas.microsoft.com/office/drawing/2014/main" id="{8AF7CDB2-B9F4-52B4-BE6C-B98F3BBA24E4}"/>
              </a:ext>
            </a:extLst>
          </p:cNvPr>
          <p:cNvSpPr>
            <a:spLocks noGrp="1"/>
          </p:cNvSpPr>
          <p:nvPr>
            <p:ph type="subTitle" idx="1"/>
          </p:nvPr>
        </p:nvSpPr>
        <p:spPr/>
        <p:txBody>
          <a:bodyPr/>
          <a:lstStyle/>
          <a:p>
            <a:endParaRPr lang="cs-CZ"/>
          </a:p>
        </p:txBody>
      </p:sp>
    </p:spTree>
    <p:extLst>
      <p:ext uri="{BB962C8B-B14F-4D97-AF65-F5344CB8AC3E}">
        <p14:creationId xmlns:p14="http://schemas.microsoft.com/office/powerpoint/2010/main" val="19953989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5F7BFB-0102-3687-CB4C-F63E508BAD5D}"/>
              </a:ext>
            </a:extLst>
          </p:cNvPr>
          <p:cNvSpPr>
            <a:spLocks noGrp="1"/>
          </p:cNvSpPr>
          <p:nvPr>
            <p:ph type="title"/>
          </p:nvPr>
        </p:nvSpPr>
        <p:spPr/>
        <p:txBody>
          <a:bodyPr/>
          <a:lstStyle/>
          <a:p>
            <a:r>
              <a:rPr lang="cs-CZ" dirty="0"/>
              <a:t>Přenesená působnost</a:t>
            </a:r>
          </a:p>
        </p:txBody>
      </p:sp>
      <p:sp>
        <p:nvSpPr>
          <p:cNvPr id="3" name="Zástupný obsah 2">
            <a:extLst>
              <a:ext uri="{FF2B5EF4-FFF2-40B4-BE49-F238E27FC236}">
                <a16:creationId xmlns:a16="http://schemas.microsoft.com/office/drawing/2014/main" id="{5A48987F-0570-9409-EECA-D82E496C87A2}"/>
              </a:ext>
            </a:extLst>
          </p:cNvPr>
          <p:cNvSpPr>
            <a:spLocks noGrp="1"/>
          </p:cNvSpPr>
          <p:nvPr>
            <p:ph idx="1"/>
          </p:nvPr>
        </p:nvSpPr>
        <p:spPr/>
        <p:txBody>
          <a:bodyPr>
            <a:normAutofit fontScale="92500" lnSpcReduction="20000"/>
          </a:bodyPr>
          <a:lstStyle/>
          <a:p>
            <a:r>
              <a:rPr lang="cs-CZ" dirty="0"/>
              <a:t>Součástí řešení zjednodušených formulářů bude vyhledání úřadu dle místní příslušnosti na základě předvyplněných dat</a:t>
            </a:r>
          </a:p>
          <a:p>
            <a:pPr lvl="1"/>
            <a:r>
              <a:rPr lang="cs-CZ" dirty="0"/>
              <a:t>Místní příslušnost</a:t>
            </a:r>
          </a:p>
          <a:p>
            <a:pPr marL="918900" lvl="2" indent="-342900">
              <a:buFont typeface="+mj-lt"/>
              <a:buAutoNum type="arabicPeriod"/>
            </a:pPr>
            <a:r>
              <a:rPr lang="cs-CZ" dirty="0"/>
              <a:t>Dle místa činnosti účastníka</a:t>
            </a:r>
          </a:p>
          <a:p>
            <a:pPr marL="918900" lvl="2" indent="-342900">
              <a:buFont typeface="+mj-lt"/>
              <a:buAutoNum type="arabicPeriod"/>
            </a:pPr>
            <a:r>
              <a:rPr lang="cs-CZ" dirty="0"/>
              <a:t>Dle místa dotčené nemovitosti </a:t>
            </a:r>
          </a:p>
          <a:p>
            <a:pPr marL="918900" lvl="2" indent="-342900">
              <a:buFont typeface="+mj-lt"/>
              <a:buAutoNum type="arabicPeriod"/>
            </a:pPr>
            <a:r>
              <a:rPr lang="cs-CZ" dirty="0"/>
              <a:t>Dle místa trvalého pobytu FO</a:t>
            </a:r>
          </a:p>
          <a:p>
            <a:pPr marL="918900" lvl="2" indent="-342900">
              <a:buFont typeface="+mj-lt"/>
              <a:buAutoNum type="arabicPeriod"/>
            </a:pPr>
            <a:r>
              <a:rPr lang="cs-CZ" dirty="0"/>
              <a:t>Dle místa podnikání PFO</a:t>
            </a:r>
          </a:p>
          <a:p>
            <a:pPr marL="918900" lvl="2" indent="-342900">
              <a:buFont typeface="+mj-lt"/>
              <a:buAutoNum type="arabicPeriod"/>
            </a:pPr>
            <a:r>
              <a:rPr lang="cs-CZ" dirty="0"/>
              <a:t>Dle sídla PO</a:t>
            </a:r>
          </a:p>
          <a:p>
            <a:r>
              <a:rPr lang="cs-CZ" dirty="0"/>
              <a:t>Místní příslušnost se vždy váže k typu osoby (FO, PFO, PO) a k OVM (kategoriím OVM). U jedné služby tedy může být více typů.</a:t>
            </a:r>
          </a:p>
          <a:p>
            <a:r>
              <a:rPr lang="cs-CZ" dirty="0"/>
              <a:t>Implementace služby zajistí vyhledání příslušného úřadu, jeho předvyplnění včetně datové schránky</a:t>
            </a:r>
          </a:p>
          <a:p>
            <a:endParaRPr lang="cs-CZ" dirty="0"/>
          </a:p>
          <a:p>
            <a:endParaRPr lang="cs-CZ" dirty="0"/>
          </a:p>
        </p:txBody>
      </p:sp>
      <p:sp>
        <p:nvSpPr>
          <p:cNvPr id="4" name="Zástupný symbol pro zápatí 3">
            <a:extLst>
              <a:ext uri="{FF2B5EF4-FFF2-40B4-BE49-F238E27FC236}">
                <a16:creationId xmlns:a16="http://schemas.microsoft.com/office/drawing/2014/main" id="{CACB45A0-225F-0BD4-57EF-50B7DFFF025D}"/>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9F10802C-F953-1BE3-B9FB-79C9B914D23E}"/>
              </a:ext>
            </a:extLst>
          </p:cNvPr>
          <p:cNvSpPr>
            <a:spLocks noGrp="1"/>
          </p:cNvSpPr>
          <p:nvPr>
            <p:ph type="sldNum" sz="quarter" idx="12"/>
          </p:nvPr>
        </p:nvSpPr>
        <p:spPr/>
        <p:txBody>
          <a:bodyPr/>
          <a:lstStyle/>
          <a:p>
            <a:fld id="{F21F385E-1634-DB44-B85F-E63591247372}" type="slidenum">
              <a:rPr lang="cs-CZ" smtClean="0"/>
              <a:t>7</a:t>
            </a:fld>
            <a:endParaRPr lang="cs-CZ"/>
          </a:p>
        </p:txBody>
      </p:sp>
    </p:spTree>
    <p:extLst>
      <p:ext uri="{BB962C8B-B14F-4D97-AF65-F5344CB8AC3E}">
        <p14:creationId xmlns:p14="http://schemas.microsoft.com/office/powerpoint/2010/main" val="18556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79F9E6A-5090-4EE0-3253-8979F0329CF9}"/>
              </a:ext>
            </a:extLst>
          </p:cNvPr>
          <p:cNvSpPr>
            <a:spLocks noGrp="1"/>
          </p:cNvSpPr>
          <p:nvPr>
            <p:ph type="title"/>
          </p:nvPr>
        </p:nvSpPr>
        <p:spPr/>
        <p:txBody>
          <a:bodyPr/>
          <a:lstStyle/>
          <a:p>
            <a:r>
              <a:rPr lang="cs-CZ" dirty="0"/>
              <a:t>Autorizace pomocí NIA_</a:t>
            </a:r>
          </a:p>
        </p:txBody>
      </p:sp>
      <p:pic>
        <p:nvPicPr>
          <p:cNvPr id="7" name="Zástupný obsah 6" descr="Obsah obrázku text, software, Webová stránka, Počítačová ikona&#10;&#10;Obsah vygenerovaný umělou inteligencí může být nesprávný.">
            <a:extLst>
              <a:ext uri="{FF2B5EF4-FFF2-40B4-BE49-F238E27FC236}">
                <a16:creationId xmlns:a16="http://schemas.microsoft.com/office/drawing/2014/main" id="{024B0F59-1812-8373-6D79-987FD84EC766}"/>
              </a:ext>
            </a:extLst>
          </p:cNvPr>
          <p:cNvPicPr>
            <a:picLocks noGrp="1" noChangeAspect="1"/>
          </p:cNvPicPr>
          <p:nvPr>
            <p:ph idx="1"/>
          </p:nvPr>
        </p:nvPicPr>
        <p:blipFill>
          <a:blip r:embed="rId2"/>
          <a:stretch>
            <a:fillRect/>
          </a:stretch>
        </p:blipFill>
        <p:spPr>
          <a:xfrm>
            <a:off x="237488" y="843491"/>
            <a:ext cx="7475277" cy="4890167"/>
          </a:xfrm>
        </p:spPr>
      </p:pic>
      <p:sp>
        <p:nvSpPr>
          <p:cNvPr id="4" name="Zástupný symbol pro zápatí 3">
            <a:extLst>
              <a:ext uri="{FF2B5EF4-FFF2-40B4-BE49-F238E27FC236}">
                <a16:creationId xmlns:a16="http://schemas.microsoft.com/office/drawing/2014/main" id="{E4FA1F16-1A12-EDD9-9F41-1EA78936F30E}"/>
              </a:ext>
            </a:extLst>
          </p:cNvPr>
          <p:cNvSpPr>
            <a:spLocks noGrp="1"/>
          </p:cNvSpPr>
          <p:nvPr>
            <p:ph type="ftr" sz="quarter" idx="11"/>
          </p:nvPr>
        </p:nvSpPr>
        <p:spPr>
          <a:xfrm>
            <a:off x="3405554" y="6325354"/>
            <a:ext cx="5380892" cy="365125"/>
          </a:xfrm>
        </p:spPr>
        <p:txBody>
          <a:bodyPr/>
          <a:lstStyle/>
          <a:p>
            <a:r>
              <a:rPr lang="cs-CZ">
                <a:solidFill>
                  <a:schemeClr val="accent3"/>
                </a:solidFill>
              </a:rPr>
              <a:t>DIA.</a:t>
            </a:r>
            <a:r>
              <a:rPr lang="cs-CZ"/>
              <a:t>GOV.CZ</a:t>
            </a:r>
          </a:p>
        </p:txBody>
      </p:sp>
      <p:sp>
        <p:nvSpPr>
          <p:cNvPr id="5" name="Zástupný symbol pro číslo snímku 4">
            <a:extLst>
              <a:ext uri="{FF2B5EF4-FFF2-40B4-BE49-F238E27FC236}">
                <a16:creationId xmlns:a16="http://schemas.microsoft.com/office/drawing/2014/main" id="{2CABDE72-3362-4566-BF7E-6A8821658D38}"/>
              </a:ext>
            </a:extLst>
          </p:cNvPr>
          <p:cNvSpPr>
            <a:spLocks noGrp="1"/>
          </p:cNvSpPr>
          <p:nvPr>
            <p:ph type="sldNum" sz="quarter" idx="12"/>
          </p:nvPr>
        </p:nvSpPr>
        <p:spPr/>
        <p:txBody>
          <a:bodyPr/>
          <a:lstStyle/>
          <a:p>
            <a:fld id="{F21F385E-1634-DB44-B85F-E63591247372}" type="slidenum">
              <a:rPr lang="cs-CZ" smtClean="0"/>
              <a:t>8</a:t>
            </a:fld>
            <a:endParaRPr lang="cs-CZ"/>
          </a:p>
        </p:txBody>
      </p:sp>
      <p:sp>
        <p:nvSpPr>
          <p:cNvPr id="3" name="Zástupný obsah 2">
            <a:extLst>
              <a:ext uri="{FF2B5EF4-FFF2-40B4-BE49-F238E27FC236}">
                <a16:creationId xmlns:a16="http://schemas.microsoft.com/office/drawing/2014/main" id="{72BD1006-509C-8773-24DC-6B90A8FDB4B1}"/>
              </a:ext>
            </a:extLst>
          </p:cNvPr>
          <p:cNvSpPr txBox="1">
            <a:spLocks/>
          </p:cNvSpPr>
          <p:nvPr/>
        </p:nvSpPr>
        <p:spPr>
          <a:xfrm>
            <a:off x="7712765" y="1120462"/>
            <a:ext cx="3813827" cy="4636394"/>
          </a:xfrm>
          <a:prstGeom prst="rect">
            <a:avLst/>
          </a:prstGeom>
        </p:spPr>
        <p:txBody>
          <a:bodyPr vert="horz" lIns="0" tIns="0" rIns="0" bIns="0" rtlCol="0" anchor="t" anchorCtr="0">
            <a:normAutofit/>
          </a:bodyPr>
          <a:lstStyle>
            <a:lvl1pPr marL="288000" indent="-288000" algn="l" defTabSz="914400" rtl="0" eaLnBrk="1" latinLnBrk="0" hangingPunct="1">
              <a:lnSpc>
                <a:spcPct val="120000"/>
              </a:lnSpc>
              <a:spcBef>
                <a:spcPts val="800"/>
              </a:spcBef>
              <a:spcAft>
                <a:spcPts val="400"/>
              </a:spcAft>
              <a:buClr>
                <a:schemeClr val="accent1"/>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1pPr>
            <a:lvl2pPr marL="576000" indent="-288000" algn="l" defTabSz="914400" rtl="0" eaLnBrk="1" latinLnBrk="0" hangingPunct="1">
              <a:lnSpc>
                <a:spcPct val="120000"/>
              </a:lnSpc>
              <a:spcBef>
                <a:spcPts val="800"/>
              </a:spcBef>
              <a:spcAft>
                <a:spcPts val="400"/>
              </a:spcAft>
              <a:buClr>
                <a:schemeClr val="accent1"/>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2pPr>
            <a:lvl3pPr marL="864000" indent="-288000" algn="l" defTabSz="914400" rtl="0" eaLnBrk="1" latinLnBrk="0" hangingPunct="1">
              <a:lnSpc>
                <a:spcPct val="120000"/>
              </a:lnSpc>
              <a:spcBef>
                <a:spcPts val="800"/>
              </a:spcBef>
              <a:spcAft>
                <a:spcPts val="400"/>
              </a:spcAft>
              <a:buClr>
                <a:srgbClr val="767676"/>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3pPr>
            <a:lvl4pPr marL="864000" indent="-288000" algn="l" defTabSz="914400" rtl="0" eaLnBrk="1" latinLnBrk="0" hangingPunct="1">
              <a:lnSpc>
                <a:spcPct val="120000"/>
              </a:lnSpc>
              <a:spcBef>
                <a:spcPts val="800"/>
              </a:spcBef>
              <a:spcAft>
                <a:spcPts val="400"/>
              </a:spcAft>
              <a:buClr>
                <a:srgbClr val="767676"/>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4pPr>
            <a:lvl5pPr marL="864000" indent="-288000" algn="l" defTabSz="914400" rtl="0" eaLnBrk="1" latinLnBrk="0" hangingPunct="1">
              <a:lnSpc>
                <a:spcPct val="120000"/>
              </a:lnSpc>
              <a:spcBef>
                <a:spcPts val="800"/>
              </a:spcBef>
              <a:spcAft>
                <a:spcPts val="400"/>
              </a:spcAft>
              <a:buClr>
                <a:srgbClr val="767676"/>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cs-CZ" dirty="0"/>
              <a:t>Jednou z důležitých funkcí je transparentnost.</a:t>
            </a:r>
          </a:p>
          <a:p>
            <a:pPr marL="0" indent="0">
              <a:buNone/>
            </a:pPr>
            <a:r>
              <a:rPr lang="cs-CZ" dirty="0"/>
              <a:t>Veškeré údaje o autorizaci jsou dostupné na portálu:</a:t>
            </a:r>
          </a:p>
          <a:p>
            <a:pPr marL="0" indent="0">
              <a:buNone/>
            </a:pPr>
            <a:r>
              <a:rPr lang="cs-CZ" u="sng" dirty="0">
                <a:solidFill>
                  <a:srgbClr val="96607D"/>
                </a:solidFill>
                <a:latin typeface="Aptos" panose="020B0004020202020204" pitchFamily="34" charset="0"/>
                <a:hlinkClick r:id="rId3" tooltip="https://www.identita.gov.cz/"/>
              </a:rPr>
              <a:t>https://identita.gov.cz</a:t>
            </a:r>
            <a:endParaRPr lang="cs-CZ" dirty="0"/>
          </a:p>
          <a:p>
            <a:pPr marL="0" indent="0">
              <a:buNone/>
            </a:pPr>
            <a:r>
              <a:rPr lang="cs-CZ" dirty="0"/>
              <a:t>Pokud autorizace není uvedena v historii činností může být v případě soudního sporu prohlášena za neplatnou.</a:t>
            </a:r>
          </a:p>
          <a:p>
            <a:pPr marL="0" indent="0">
              <a:buNone/>
            </a:pPr>
            <a:r>
              <a:rPr lang="cs-CZ" dirty="0"/>
              <a:t>Lokální systémy autorizace se do historie činností nepropisují! </a:t>
            </a:r>
          </a:p>
        </p:txBody>
      </p:sp>
      <p:sp>
        <p:nvSpPr>
          <p:cNvPr id="6" name="Zaoblený obdélník 5">
            <a:extLst>
              <a:ext uri="{FF2B5EF4-FFF2-40B4-BE49-F238E27FC236}">
                <a16:creationId xmlns:a16="http://schemas.microsoft.com/office/drawing/2014/main" id="{6A84B202-2CEB-912F-BE0D-D16034BB0006}"/>
              </a:ext>
            </a:extLst>
          </p:cNvPr>
          <p:cNvSpPr/>
          <p:nvPr/>
        </p:nvSpPr>
        <p:spPr>
          <a:xfrm>
            <a:off x="3012509" y="3237113"/>
            <a:ext cx="1503124" cy="238860"/>
          </a:xfrm>
          <a:prstGeom prst="roundRect">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Zástupný obsah 2">
            <a:extLst>
              <a:ext uri="{FF2B5EF4-FFF2-40B4-BE49-F238E27FC236}">
                <a16:creationId xmlns:a16="http://schemas.microsoft.com/office/drawing/2014/main" id="{2685AFB8-D74F-512A-E818-55049492F1A4}"/>
              </a:ext>
            </a:extLst>
          </p:cNvPr>
          <p:cNvSpPr txBox="1">
            <a:spLocks/>
          </p:cNvSpPr>
          <p:nvPr/>
        </p:nvSpPr>
        <p:spPr>
          <a:xfrm>
            <a:off x="2810271" y="5552661"/>
            <a:ext cx="8672779" cy="873340"/>
          </a:xfrm>
          <a:prstGeom prst="rect">
            <a:avLst/>
          </a:prstGeom>
        </p:spPr>
        <p:txBody>
          <a:bodyPr vert="horz" lIns="0" tIns="0" rIns="0" bIns="0" rtlCol="0" anchor="t" anchorCtr="0">
            <a:normAutofit/>
          </a:bodyPr>
          <a:lstStyle>
            <a:lvl1pPr marL="288000" indent="-288000" algn="l" defTabSz="914400" rtl="0" eaLnBrk="1" latinLnBrk="0" hangingPunct="1">
              <a:lnSpc>
                <a:spcPct val="120000"/>
              </a:lnSpc>
              <a:spcBef>
                <a:spcPts val="800"/>
              </a:spcBef>
              <a:spcAft>
                <a:spcPts val="400"/>
              </a:spcAft>
              <a:buClr>
                <a:schemeClr val="accent1"/>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1pPr>
            <a:lvl2pPr marL="576000" indent="-288000" algn="l" defTabSz="914400" rtl="0" eaLnBrk="1" latinLnBrk="0" hangingPunct="1">
              <a:lnSpc>
                <a:spcPct val="120000"/>
              </a:lnSpc>
              <a:spcBef>
                <a:spcPts val="800"/>
              </a:spcBef>
              <a:spcAft>
                <a:spcPts val="400"/>
              </a:spcAft>
              <a:buClr>
                <a:schemeClr val="accent1"/>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2pPr>
            <a:lvl3pPr marL="864000" indent="-288000" algn="l" defTabSz="914400" rtl="0" eaLnBrk="1" latinLnBrk="0" hangingPunct="1">
              <a:lnSpc>
                <a:spcPct val="120000"/>
              </a:lnSpc>
              <a:spcBef>
                <a:spcPts val="800"/>
              </a:spcBef>
              <a:spcAft>
                <a:spcPts val="400"/>
              </a:spcAft>
              <a:buClr>
                <a:srgbClr val="767676"/>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3pPr>
            <a:lvl4pPr marL="864000" indent="-288000" algn="l" defTabSz="914400" rtl="0" eaLnBrk="1" latinLnBrk="0" hangingPunct="1">
              <a:lnSpc>
                <a:spcPct val="120000"/>
              </a:lnSpc>
              <a:spcBef>
                <a:spcPts val="800"/>
              </a:spcBef>
              <a:spcAft>
                <a:spcPts val="400"/>
              </a:spcAft>
              <a:buClr>
                <a:srgbClr val="767676"/>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4pPr>
            <a:lvl5pPr marL="864000" indent="-288000" algn="l" defTabSz="914400" rtl="0" eaLnBrk="1" latinLnBrk="0" hangingPunct="1">
              <a:lnSpc>
                <a:spcPct val="120000"/>
              </a:lnSpc>
              <a:spcBef>
                <a:spcPts val="800"/>
              </a:spcBef>
              <a:spcAft>
                <a:spcPts val="400"/>
              </a:spcAft>
              <a:buClr>
                <a:srgbClr val="767676"/>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cs-CZ" dirty="0"/>
              <a:t>Více zde: </a:t>
            </a:r>
            <a:r>
              <a:rPr lang="cs-CZ" sz="2000" b="1" dirty="0">
                <a:hlinkClick r:id="rId4"/>
              </a:rPr>
              <a:t>20250728 Principy bezpecnosti transakcncich portalu.pptx</a:t>
            </a:r>
            <a:endParaRPr lang="cs-CZ" b="1" dirty="0"/>
          </a:p>
        </p:txBody>
      </p:sp>
    </p:spTree>
    <p:extLst>
      <p:ext uri="{BB962C8B-B14F-4D97-AF65-F5344CB8AC3E}">
        <p14:creationId xmlns:p14="http://schemas.microsoft.com/office/powerpoint/2010/main" val="132733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42BF2C5-B0F6-D659-6210-5734FE6765F4}"/>
              </a:ext>
            </a:extLst>
          </p:cNvPr>
          <p:cNvSpPr>
            <a:spLocks noGrp="1"/>
          </p:cNvSpPr>
          <p:nvPr>
            <p:ph type="title"/>
          </p:nvPr>
        </p:nvSpPr>
        <p:spPr/>
        <p:txBody>
          <a:bodyPr/>
          <a:lstStyle/>
          <a:p>
            <a:r>
              <a:rPr lang="cs-CZ" dirty="0"/>
              <a:t>Platba pomocí QR </a:t>
            </a:r>
            <a:r>
              <a:rPr lang="cs-CZ" dirty="0" err="1"/>
              <a:t>kÓdu</a:t>
            </a:r>
            <a:endParaRPr lang="cs-CZ" dirty="0"/>
          </a:p>
        </p:txBody>
      </p:sp>
      <p:sp>
        <p:nvSpPr>
          <p:cNvPr id="3" name="Zástupný obsah 2">
            <a:extLst>
              <a:ext uri="{FF2B5EF4-FFF2-40B4-BE49-F238E27FC236}">
                <a16:creationId xmlns:a16="http://schemas.microsoft.com/office/drawing/2014/main" id="{58F3E253-5A16-3FC0-7955-45226CBE6753}"/>
              </a:ext>
            </a:extLst>
          </p:cNvPr>
          <p:cNvSpPr>
            <a:spLocks noGrp="1"/>
          </p:cNvSpPr>
          <p:nvPr>
            <p:ph idx="1"/>
          </p:nvPr>
        </p:nvSpPr>
        <p:spPr/>
        <p:txBody>
          <a:bodyPr>
            <a:normAutofit/>
          </a:bodyPr>
          <a:lstStyle/>
          <a:p>
            <a:r>
              <a:rPr lang="cs-CZ" dirty="0"/>
              <a:t>Velmi důležitou součástí formulářů pro samostatnou působnost jsou platby. Platební </a:t>
            </a:r>
            <a:r>
              <a:rPr lang="cs-CZ" dirty="0" err="1"/>
              <a:t>gateway</a:t>
            </a:r>
            <a:r>
              <a:rPr lang="cs-CZ" dirty="0"/>
              <a:t> nelze jednoduše integrovat, ale platební příkaz a platba přes QR </a:t>
            </a:r>
            <a:r>
              <a:rPr lang="cs-CZ" dirty="0" err="1"/>
              <a:t>kod</a:t>
            </a:r>
            <a:r>
              <a:rPr lang="cs-CZ" dirty="0"/>
              <a:t> může být jednou z položek ZJF.</a:t>
            </a:r>
          </a:p>
          <a:p>
            <a:r>
              <a:rPr lang="cs-CZ" dirty="0"/>
              <a:t>V rámci formuláře tedy musí být doplněny položky:</a:t>
            </a:r>
          </a:p>
          <a:p>
            <a:pPr lvl="1"/>
            <a:r>
              <a:rPr lang="cs-CZ" dirty="0"/>
              <a:t>Částka (v nápovědě bude výše poplatku)</a:t>
            </a:r>
          </a:p>
          <a:p>
            <a:pPr lvl="1"/>
            <a:r>
              <a:rPr lang="cs-CZ" dirty="0"/>
              <a:t>Číslo účtu</a:t>
            </a:r>
          </a:p>
          <a:p>
            <a:pPr lvl="1"/>
            <a:r>
              <a:rPr lang="cs-CZ" dirty="0" err="1"/>
              <a:t>Kod</a:t>
            </a:r>
            <a:r>
              <a:rPr lang="cs-CZ" dirty="0"/>
              <a:t> banky</a:t>
            </a:r>
          </a:p>
          <a:p>
            <a:pPr lvl="1"/>
            <a:r>
              <a:rPr lang="cs-CZ" dirty="0"/>
              <a:t>Variabilní symbol</a:t>
            </a:r>
          </a:p>
          <a:p>
            <a:pPr lvl="1"/>
            <a:r>
              <a:rPr lang="cs-CZ" dirty="0"/>
              <a:t>Do textu se vloží </a:t>
            </a:r>
            <a:r>
              <a:rPr lang="cs-CZ" dirty="0" err="1"/>
              <a:t>kod</a:t>
            </a:r>
            <a:r>
              <a:rPr lang="cs-CZ" dirty="0"/>
              <a:t> služby a jméno plátce</a:t>
            </a:r>
          </a:p>
          <a:p>
            <a:r>
              <a:rPr lang="cs-CZ" dirty="0"/>
              <a:t>Na základě toho se vygeneruje platební výměr a QR </a:t>
            </a:r>
            <a:r>
              <a:rPr lang="cs-CZ" dirty="0" err="1"/>
              <a:t>kod</a:t>
            </a:r>
            <a:r>
              <a:rPr lang="cs-CZ" dirty="0"/>
              <a:t>.</a:t>
            </a:r>
          </a:p>
          <a:p>
            <a:endParaRPr lang="cs-CZ" dirty="0"/>
          </a:p>
          <a:p>
            <a:endParaRPr lang="cs-CZ" dirty="0"/>
          </a:p>
        </p:txBody>
      </p:sp>
      <p:sp>
        <p:nvSpPr>
          <p:cNvPr id="4" name="Zástupný symbol pro zápatí 3">
            <a:extLst>
              <a:ext uri="{FF2B5EF4-FFF2-40B4-BE49-F238E27FC236}">
                <a16:creationId xmlns:a16="http://schemas.microsoft.com/office/drawing/2014/main" id="{A0352002-F1CC-0A3F-619E-E42C1FC3AF34}"/>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8D0D0A08-E880-65E2-CABE-792B9E8244B6}"/>
              </a:ext>
            </a:extLst>
          </p:cNvPr>
          <p:cNvSpPr>
            <a:spLocks noGrp="1"/>
          </p:cNvSpPr>
          <p:nvPr>
            <p:ph type="sldNum" sz="quarter" idx="12"/>
          </p:nvPr>
        </p:nvSpPr>
        <p:spPr/>
        <p:txBody>
          <a:bodyPr/>
          <a:lstStyle/>
          <a:p>
            <a:fld id="{F21F385E-1634-DB44-B85F-E63591247372}" type="slidenum">
              <a:rPr lang="cs-CZ" smtClean="0"/>
              <a:t>9</a:t>
            </a:fld>
            <a:endParaRPr lang="cs-CZ"/>
          </a:p>
        </p:txBody>
      </p:sp>
      <p:pic>
        <p:nvPicPr>
          <p:cNvPr id="1029" name="Picture 5">
            <a:extLst>
              <a:ext uri="{FF2B5EF4-FFF2-40B4-BE49-F238E27FC236}">
                <a16:creationId xmlns:a16="http://schemas.microsoft.com/office/drawing/2014/main" id="{B8B3C967-2F0B-6631-5FFC-8622064C12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2580" y="2611129"/>
            <a:ext cx="3086945" cy="31540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0273551"/>
      </p:ext>
    </p:extLst>
  </p:cSld>
  <p:clrMapOvr>
    <a:masterClrMapping/>
  </p:clrMapOvr>
</p:sld>
</file>

<file path=ppt/theme/theme1.xml><?xml version="1.0" encoding="utf-8"?>
<a:theme xmlns:a="http://schemas.openxmlformats.org/drawingml/2006/main" name="DIA_ nadpis a text s odrážkami">
  <a:themeElements>
    <a:clrScheme name="Vlastní 1">
      <a:dk1>
        <a:srgbClr val="000000"/>
      </a:dk1>
      <a:lt1>
        <a:srgbClr val="FFFFFF"/>
      </a:lt1>
      <a:dk2>
        <a:srgbClr val="2E2C2B"/>
      </a:dk2>
      <a:lt2>
        <a:srgbClr val="DCDCDC"/>
      </a:lt2>
      <a:accent1>
        <a:srgbClr val="368537"/>
      </a:accent1>
      <a:accent2>
        <a:srgbClr val="35398E"/>
      </a:accent2>
      <a:accent3>
        <a:srgbClr val="2E2C2B"/>
      </a:accent3>
      <a:accent4>
        <a:srgbClr val="BDBCBC"/>
      </a:accent4>
      <a:accent5>
        <a:srgbClr val="C52A3A"/>
      </a:accent5>
      <a:accent6>
        <a:srgbClr val="757575"/>
      </a:accent6>
      <a:hlink>
        <a:srgbClr val="45AC48"/>
      </a:hlink>
      <a:folHlink>
        <a:srgbClr val="35398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rtlCol="0" anchor="t" anchorCtr="0">
        <a:normAutofit/>
      </a:bodyPr>
      <a:lstStyle>
        <a:defPPr algn="l">
          <a:defRPr sz="1800" dirty="0" smtClean="0">
            <a:solidFill>
              <a:srgbClr val="2E2D2C"/>
            </a:solidFill>
          </a:defRPr>
        </a:defPPr>
      </a:lstStyle>
    </a:txDef>
  </a:objectDefaults>
  <a:extraClrSchemeLst/>
  <a:extLst>
    <a:ext uri="{05A4C25C-085E-4340-85A3-A5531E510DB2}">
      <thm15:themeFamily xmlns:thm15="http://schemas.microsoft.com/office/thememl/2012/main" name="Prezentace3" id="{BE708AF8-05F3-634E-9F7B-2588D644F313}" vid="{8AE40BDA-163F-A14A-B1A0-4A4B9572C5E5}"/>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5EEDC0FAECAFE148AD396C865B9B5E28" ma:contentTypeVersion="15" ma:contentTypeDescription="Vytvoří nový dokument" ma:contentTypeScope="" ma:versionID="a8e526e6154e688afb9dbfbbdeb3948b">
  <xsd:schema xmlns:xsd="http://www.w3.org/2001/XMLSchema" xmlns:xs="http://www.w3.org/2001/XMLSchema" xmlns:p="http://schemas.microsoft.com/office/2006/metadata/properties" xmlns:ns2="0f7720ff-53f2-424f-bdbf-9f2258d7a7d5" xmlns:ns3="60eff747-50e2-4621-8df6-458c8151a505" targetNamespace="http://schemas.microsoft.com/office/2006/metadata/properties" ma:root="true" ma:fieldsID="b8e927a1fc2dbbec4ab07b8af51dda4a" ns2:_="" ns3:_="">
    <xsd:import namespace="0f7720ff-53f2-424f-bdbf-9f2258d7a7d5"/>
    <xsd:import namespace="60eff747-50e2-4621-8df6-458c8151a505"/>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7720ff-53f2-424f-bdbf-9f2258d7a7d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Značky obrázků" ma:readOnly="false" ma:fieldId="{5cf76f15-5ced-4ddc-b409-7134ff3c332f}" ma:taxonomyMulti="true" ma:sspId="d2a44d23-90f1-4afd-aa8c-0d6faad4ae95"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0eff747-50e2-4621-8df6-458c8151a505" elementFormDefault="qualified">
    <xsd:import namespace="http://schemas.microsoft.com/office/2006/documentManagement/types"/>
    <xsd:import namespace="http://schemas.microsoft.com/office/infopath/2007/PartnerControls"/>
    <xsd:element name="SharedWithUsers" ma:index="11"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dílené s podrobnostmi" ma:internalName="SharedWithDetails" ma:readOnly="true">
      <xsd:simpleType>
        <xsd:restriction base="dms:Note">
          <xsd:maxLength value="255"/>
        </xsd:restriction>
      </xsd:simpleType>
    </xsd:element>
    <xsd:element name="TaxCatchAll" ma:index="17" nillable="true" ma:displayName="Taxonomy Catch All Column" ma:hidden="true" ma:list="{558e03cf-6a6f-48c3-ad9a-368505d3ce36}" ma:internalName="TaxCatchAll" ma:showField="CatchAllData" ma:web="60eff747-50e2-4621-8df6-458c8151a50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f7720ff-53f2-424f-bdbf-9f2258d7a7d5">
      <Terms xmlns="http://schemas.microsoft.com/office/infopath/2007/PartnerControls"/>
    </lcf76f155ced4ddcb4097134ff3c332f>
    <TaxCatchAll xmlns="60eff747-50e2-4621-8df6-458c8151a505" xsi:nil="true"/>
  </documentManagement>
</p:properties>
</file>

<file path=customXml/itemProps1.xml><?xml version="1.0" encoding="utf-8"?>
<ds:datastoreItem xmlns:ds="http://schemas.openxmlformats.org/officeDocument/2006/customXml" ds:itemID="{5CB5C491-CE7B-4529-BF31-BD1586F550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f7720ff-53f2-424f-bdbf-9f2258d7a7d5"/>
    <ds:schemaRef ds:uri="60eff747-50e2-4621-8df6-458c8151a5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923D26E-0541-4DA0-A477-5C8C6F0940A7}">
  <ds:schemaRefs>
    <ds:schemaRef ds:uri="http://schemas.microsoft.com/sharepoint/v3/contenttype/forms"/>
  </ds:schemaRefs>
</ds:datastoreItem>
</file>

<file path=customXml/itemProps3.xml><?xml version="1.0" encoding="utf-8"?>
<ds:datastoreItem xmlns:ds="http://schemas.openxmlformats.org/officeDocument/2006/customXml" ds:itemID="{BFFC4A16-FB80-4302-ABCF-BFA1C75DBE66}">
  <ds:schemaRefs>
    <ds:schemaRef ds:uri="http://purl.org/dc/elements/1.1/"/>
    <ds:schemaRef ds:uri="875a90bc-a2bf-465b-8076-1cf649d442d2"/>
    <ds:schemaRef ds:uri="http://schemas.microsoft.com/office/2006/documentManagement/types"/>
    <ds:schemaRef ds:uri="http://schemas.microsoft.com/office/2006/metadata/properties"/>
    <ds:schemaRef ds:uri="http://www.w3.org/XML/1998/namespace"/>
    <ds:schemaRef ds:uri="http://purl.org/dc/dcmitype/"/>
    <ds:schemaRef ds:uri="http://purl.org/dc/terms/"/>
    <ds:schemaRef ds:uri="47f099f3-9cff-4890-85a2-ec685806d317"/>
    <ds:schemaRef ds:uri="http://schemas.microsoft.com/office/infopath/2007/PartnerControls"/>
    <ds:schemaRef ds:uri="http://schemas.openxmlformats.org/package/2006/metadata/core-properties"/>
    <ds:schemaRef ds:uri="0f7720ff-53f2-424f-bdbf-9f2258d7a7d5"/>
    <ds:schemaRef ds:uri="60eff747-50e2-4621-8df6-458c8151a505"/>
  </ds:schemaRefs>
</ds:datastoreItem>
</file>

<file path=docProps/app.xml><?xml version="1.0" encoding="utf-8"?>
<Properties xmlns="http://schemas.openxmlformats.org/officeDocument/2006/extended-properties" xmlns:vt="http://schemas.openxmlformats.org/officeDocument/2006/docPropsVTypes">
  <Template>DIA_ nadpis a text s odrážkami</Template>
  <TotalTime>3914</TotalTime>
  <Words>1876</Words>
  <Application>Microsoft Macintosh PowerPoint</Application>
  <PresentationFormat>Širokoúhlá obrazovka</PresentationFormat>
  <Paragraphs>213</Paragraphs>
  <Slides>25</Slides>
  <Notes>0</Notes>
  <HiddenSlides>3</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25</vt:i4>
      </vt:variant>
    </vt:vector>
  </HeadingPairs>
  <TitlesOfParts>
    <vt:vector size="31" baseType="lpstr">
      <vt:lpstr>Aptos</vt:lpstr>
      <vt:lpstr>Arial</vt:lpstr>
      <vt:lpstr>Azeret Mono</vt:lpstr>
      <vt:lpstr>Azeret Mono Medium</vt:lpstr>
      <vt:lpstr>Wingdings</vt:lpstr>
      <vt:lpstr>DIA_ nadpis a text s odrážkami</vt:lpstr>
      <vt:lpstr>Zjednodušené formuláře II Zákon o právu na digitální služby</vt:lpstr>
      <vt:lpstr>Obsah_</vt:lpstr>
      <vt:lpstr>ZjeDnodušené formuláře</vt:lpstr>
      <vt:lpstr>Zjednodušené formuláře II_</vt:lpstr>
      <vt:lpstr>Více příloh</vt:lpstr>
      <vt:lpstr>Připravuje se_</vt:lpstr>
      <vt:lpstr>Přenesená působnost</vt:lpstr>
      <vt:lpstr>Autorizace pomocí NIA_</vt:lpstr>
      <vt:lpstr>Platba pomocí QR kÓdu</vt:lpstr>
      <vt:lpstr>Jednoduché Číselníky</vt:lpstr>
      <vt:lpstr>Často kladené otázky_</vt:lpstr>
      <vt:lpstr>Formuláře pro registr zastoupení</vt:lpstr>
      <vt:lpstr>Bylo zablokováno vyskakovací okno</vt:lpstr>
      <vt:lpstr>Transparentnost</vt:lpstr>
      <vt:lpstr>Povinnost příloh</vt:lpstr>
      <vt:lpstr>Kolize mezi obecnou úpravou dle zákona č. 12/2020 Sb. a zvláštními (agendovými) zákony</vt:lpstr>
      <vt:lpstr>Kolize mezi obecnou úpravou dle zákona č. 12/2020 Sb. a zvláštními (agendovými) zákony</vt:lpstr>
      <vt:lpstr>Kolize mezi obecnou úpravou dle zákona č. 12/2020 Sb. a zvláštními (agendovými) zákony</vt:lpstr>
      <vt:lpstr>Velikost příloh</vt:lpstr>
      <vt:lpstr>O čem se uvažuje_</vt:lpstr>
      <vt:lpstr>Asistovaná digitální služba</vt:lpstr>
      <vt:lpstr>Předvyplnění formulářů AI</vt:lpstr>
      <vt:lpstr>Předvyplnění formulářů AI (POC)</vt:lpstr>
      <vt:lpstr>Ukázka AI (Proof of concept)</vt:lpstr>
      <vt:lpstr>Děkuji za pozornost_</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Výchozí šablona pro prezentace</dc:subject>
  <dc:creator>Petr Jan</dc:creator>
  <cp:keywords>PPT prezentace šablona DIA PowerPoint</cp:keywords>
  <dc:description/>
  <cp:lastModifiedBy>Petr Jan</cp:lastModifiedBy>
  <cp:revision>19</cp:revision>
  <dcterms:created xsi:type="dcterms:W3CDTF">2025-07-01T06:55:00Z</dcterms:created>
  <dcterms:modified xsi:type="dcterms:W3CDTF">2025-07-28T08:39:52Z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0x0101005EEDC0FAECAFE148AD396C865B9B5E28</vt:lpwstr>
  </property>
  <property fmtid="{D5CDD505-2E9C-101B-9397-08002B2CF9AE}" pid="3" name="MSIP_Label_defa4170-0d19-0005-0004-bc88714345d2_Enabled">
    <vt:lpwstr>true</vt:lpwstr>
  </property>
  <property fmtid="{D5CDD505-2E9C-101B-9397-08002B2CF9AE}" pid="4" name="MSIP_Label_defa4170-0d19-0005-0004-bc88714345d2_SetDate">
    <vt:lpwstr>2024-05-30T05:59:10Z</vt:lpwstr>
  </property>
  <property fmtid="{D5CDD505-2E9C-101B-9397-08002B2CF9AE}" pid="5" name="MSIP_Label_defa4170-0d19-0005-0004-bc88714345d2_Method">
    <vt:lpwstr>Standard</vt:lpwstr>
  </property>
  <property fmtid="{D5CDD505-2E9C-101B-9397-08002B2CF9AE}" pid="6" name="MSIP_Label_defa4170-0d19-0005-0004-bc88714345d2_Name">
    <vt:lpwstr>defa4170-0d19-0005-0004-bc88714345d2</vt:lpwstr>
  </property>
  <property fmtid="{D5CDD505-2E9C-101B-9397-08002B2CF9AE}" pid="7" name="MSIP_Label_defa4170-0d19-0005-0004-bc88714345d2_SiteId">
    <vt:lpwstr>5b6b85cd-44ef-4d66-86d4-603dd2160780</vt:lpwstr>
  </property>
  <property fmtid="{D5CDD505-2E9C-101B-9397-08002B2CF9AE}" pid="8" name="MSIP_Label_defa4170-0d19-0005-0004-bc88714345d2_ActionId">
    <vt:lpwstr>a2d8e465-2e67-489c-bf05-fd17198c7476</vt:lpwstr>
  </property>
  <property fmtid="{D5CDD505-2E9C-101B-9397-08002B2CF9AE}" pid="9" name="MSIP_Label_defa4170-0d19-0005-0004-bc88714345d2_ContentBits">
    <vt:lpwstr>0</vt:lpwstr>
  </property>
  <property fmtid="{D5CDD505-2E9C-101B-9397-08002B2CF9AE}" pid="10" name="MediaServiceImageTags">
    <vt:lpwstr/>
  </property>
</Properties>
</file>